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DM Sans Italics" charset="1" panose="00000000000000000000"/>
      <p:regular r:id="rId37"/>
    </p:embeddedFont>
    <p:embeddedFont>
      <p:font typeface="Now Bold" charset="1" panose="00000800000000000000"/>
      <p:regular r:id="rId38"/>
    </p:embeddedFont>
    <p:embeddedFont>
      <p:font typeface="DM Sans Bold" charset="1" panose="00000000000000000000"/>
      <p:regular r:id="rId39"/>
    </p:embeddedFont>
    <p:embeddedFont>
      <p:font typeface="DM Sans" charset="1" panose="00000000000000000000"/>
      <p:regular r:id="rId40"/>
    </p:embeddedFont>
    <p:embeddedFont>
      <p:font typeface="Abril Fatface" charset="1" panose="02000503000000020003"/>
      <p:regular r:id="rId41"/>
    </p:embeddedFont>
    <p:embeddedFont>
      <p:font typeface="Arimo" charset="1" panose="020B0604020202020204"/>
      <p:regular r:id="rId42"/>
    </p:embeddedFont>
    <p:embeddedFont>
      <p:font typeface="Now Medium" charset="1" panose="00000600000000000000"/>
      <p:regular r:id="rId43"/>
    </p:embeddedFont>
    <p:embeddedFont>
      <p:font typeface="Now" charset="1" panose="000005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FAbwUT5Q.mp4" Type="http://schemas.openxmlformats.org/officeDocument/2006/relationships/video"/><Relationship Id="rId11" Target="../media/VAGFAbwUT5Q.mp4" Type="http://schemas.microsoft.com/office/2007/relationships/media"/><Relationship Id="rId12" Target="../media/VAGFAbwUT5Q.mp4" Type="http://schemas.openxmlformats.org/officeDocument/2006/relationships/video"/><Relationship Id="rId13" Target="../media/VAGFAbwUT5Q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VAGFAX7CKNQ.mp4" Type="http://schemas.openxmlformats.org/officeDocument/2006/relationships/video"/><Relationship Id="rId8" Target="../media/VAGFAX7CKNQ.mp4" Type="http://schemas.microsoft.com/office/2007/relationships/media"/><Relationship Id="rId9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64.png" Type="http://schemas.openxmlformats.org/officeDocument/2006/relationships/image"/><Relationship Id="rId7" Target="http://docs.padelmatch.elitepadelformation.com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66.png" Type="http://schemas.openxmlformats.org/officeDocument/2006/relationships/image"/><Relationship Id="rId7" Target="https://www.mkdocs.org/getting-started/" TargetMode="External" Type="http://schemas.openxmlformats.org/officeDocument/2006/relationships/hyperlink"/><Relationship Id="rId8" Target="https://squidfunk.github.io/mkdocs-material/getting-started/" TargetMode="External" Type="http://schemas.openxmlformats.org/officeDocument/2006/relationships/hyperlink"/><Relationship Id="rId9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https://docs.google.com/forms/d/1a6o-WC5VP-ULKcR_1sOp1zyoorGV0vvFB4UT6HOVdNg/edit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17" Target="../media/image29.png" Type="http://schemas.openxmlformats.org/officeDocument/2006/relationships/image"/><Relationship Id="rId18" Target="../media/image30.png" Type="http://schemas.openxmlformats.org/officeDocument/2006/relationships/image"/><Relationship Id="rId19" Target="../media/image31.png" Type="http://schemas.openxmlformats.org/officeDocument/2006/relationships/image"/><Relationship Id="rId2" Target="../media/image14.png" Type="http://schemas.openxmlformats.org/officeDocument/2006/relationships/image"/><Relationship Id="rId20" Target="../media/image32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51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45840" y="443232"/>
            <a:ext cx="5250908" cy="9511150"/>
          </a:xfrm>
          <a:custGeom>
            <a:avLst/>
            <a:gdLst/>
            <a:ahLst/>
            <a:cxnLst/>
            <a:rect r="r" b="b" t="t" l="l"/>
            <a:pathLst>
              <a:path h="9511150" w="5250908">
                <a:moveTo>
                  <a:pt x="0" y="0"/>
                </a:moveTo>
                <a:lnTo>
                  <a:pt x="5250908" y="0"/>
                </a:lnTo>
                <a:lnTo>
                  <a:pt x="5250908" y="9511150"/>
                </a:lnTo>
                <a:lnTo>
                  <a:pt x="0" y="951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5284" t="5776" r="6135" b="2112"/>
          <a:stretch>
            <a:fillRect/>
          </a:stretch>
        </p:blipFill>
        <p:spPr>
          <a:xfrm flipH="false" flipV="false" rot="0">
            <a:off x="11094339" y="2739536"/>
            <a:ext cx="4906758" cy="5102344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27821" t="1033" r="0" b="68149"/>
          <a:stretch>
            <a:fillRect/>
          </a:stretch>
        </p:blipFill>
        <p:spPr>
          <a:xfrm flipH="false" flipV="false" rot="0">
            <a:off x="11094339" y="1489054"/>
            <a:ext cx="4906758" cy="20949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68937" y="6561922"/>
            <a:ext cx="6648474" cy="39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56AEFF"/>
                </a:solidFill>
                <a:latin typeface="DM Sans Italics"/>
              </a:rPr>
              <a:t>Proyecto realizado por Andreu Bustos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818" y="3455995"/>
            <a:ext cx="9206712" cy="143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8"/>
              </a:lnSpc>
            </a:pPr>
            <a:r>
              <a:rPr lang="en-US" sz="9498">
                <a:solidFill>
                  <a:srgbClr val="FFFBFB"/>
                </a:solidFill>
                <a:latin typeface="Now Bold"/>
              </a:rPr>
              <a:t>TRABAJO 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02737"/>
            <a:ext cx="9105384" cy="144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8"/>
              </a:lnSpc>
            </a:pPr>
            <a:r>
              <a:rPr lang="en-US" sz="9498">
                <a:solidFill>
                  <a:srgbClr val="56AEFF"/>
                </a:solidFill>
                <a:latin typeface="Now Bold"/>
              </a:rPr>
              <a:t>FIN DE GRADO</a:t>
            </a:r>
          </a:p>
        </p:txBody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9"/>
          <a:srcRect l="27475" t="7942" r="346" b="67668"/>
          <a:stretch>
            <a:fillRect/>
          </a:stretch>
        </p:blipFill>
        <p:spPr>
          <a:xfrm flipH="false" flipV="false" rot="0">
            <a:off x="11094339" y="7236033"/>
            <a:ext cx="4906758" cy="1657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54923" y="1691759"/>
            <a:ext cx="3965303" cy="7846034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575" t="0" r="-157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131248" y="1691759"/>
            <a:ext cx="3965303" cy="7846034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509" t="0" r="-150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431911" y="1691759"/>
            <a:ext cx="3965303" cy="7846034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442" t="0" r="-1442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591010" y="749208"/>
            <a:ext cx="4293129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SELECCIONAR EL CLUB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75525" y="749208"/>
            <a:ext cx="4476750" cy="5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SELECCIONAR LA PISTA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08334" y="749208"/>
            <a:ext cx="4488656" cy="5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SELECCIONAR LA HORA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98688" y="1701284"/>
            <a:ext cx="3965303" cy="7846034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582" t="0" r="-158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161348" y="1701284"/>
            <a:ext cx="3965303" cy="7846034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862" t="0" r="-1862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727511" y="758733"/>
            <a:ext cx="4107656" cy="5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CONFIRMAR LA HORA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62812" y="758733"/>
            <a:ext cx="3762375" cy="5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PAGAR LA RESERVA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524009" y="1701284"/>
            <a:ext cx="3965303" cy="7846034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236" t="0" r="-1235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3125535" y="758733"/>
            <a:ext cx="2762250" cy="5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MIS RESERVAS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260864" y="2096122"/>
            <a:ext cx="3799981" cy="7518916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509" t="0" r="-150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27154" y="2096122"/>
            <a:ext cx="3799981" cy="7518916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575" t="0" r="-1575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493672" y="5086663"/>
            <a:ext cx="1300656" cy="689348"/>
          </a:xfrm>
          <a:custGeom>
            <a:avLst/>
            <a:gdLst/>
            <a:ahLst/>
            <a:cxnLst/>
            <a:rect r="r" b="b" t="t" l="l"/>
            <a:pathLst>
              <a:path h="689348" w="1300656">
                <a:moveTo>
                  <a:pt x="0" y="0"/>
                </a:moveTo>
                <a:lnTo>
                  <a:pt x="1300656" y="0"/>
                </a:lnTo>
                <a:lnTo>
                  <a:pt x="1300656" y="689347"/>
                </a:lnTo>
                <a:lnTo>
                  <a:pt x="0" y="689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621007" y="743604"/>
            <a:ext cx="7045987" cy="59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9"/>
              </a:lnSpc>
              <a:spcBef>
                <a:spcPct val="0"/>
              </a:spcBef>
            </a:pPr>
            <a:r>
              <a:rPr lang="en-US" sz="3549">
                <a:solidFill>
                  <a:srgbClr val="FFFFFF"/>
                </a:solidFill>
                <a:latin typeface="DM Sans Bold"/>
              </a:rPr>
              <a:t>FORMACIÓN ONLINE EXCLUSIVA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5975778" y="-4074060"/>
            <a:ext cx="6039763" cy="6039763"/>
          </a:xfrm>
          <a:custGeom>
            <a:avLst/>
            <a:gdLst/>
            <a:ahLst/>
            <a:cxnLst/>
            <a:rect r="r" b="b" t="t" l="l"/>
            <a:pathLst>
              <a:path h="6039763" w="6039763">
                <a:moveTo>
                  <a:pt x="0" y="0"/>
                </a:moveTo>
                <a:lnTo>
                  <a:pt x="6039763" y="0"/>
                </a:lnTo>
                <a:lnTo>
                  <a:pt x="6039763" y="6039763"/>
                </a:lnTo>
                <a:lnTo>
                  <a:pt x="0" y="6039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48726" y="2267588"/>
            <a:ext cx="3804588" cy="7528032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423" t="0" r="-242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155956" y="2267588"/>
            <a:ext cx="3804588" cy="7528032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783" t="0" r="-1783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463778" y="2267588"/>
            <a:ext cx="3804588" cy="7528032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789" t="0" r="-178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771599" y="2312551"/>
            <a:ext cx="3804588" cy="7528032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515" t="0" r="-1515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991345" y="1563163"/>
            <a:ext cx="1519350" cy="98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2926">
                <a:solidFill>
                  <a:srgbClr val="FFFFFF"/>
                </a:solidFill>
                <a:latin typeface="DM Sans Bold"/>
                <a:ea typeface="DM Sans Bold"/>
              </a:rPr>
              <a:t>Clubs ♥</a:t>
            </a:r>
          </a:p>
          <a:p>
            <a:pPr algn="ctr" marL="0" indent="0" lvl="0">
              <a:lnSpc>
                <a:spcPts val="4096"/>
              </a:lnSpc>
              <a:spcBef>
                <a:spcPct val="0"/>
              </a:spcBef>
            </a:pPr>
            <a:r>
              <a:rPr lang="en-US" sz="2926">
                <a:solidFill>
                  <a:srgbClr val="FFFFFF"/>
                </a:solidFill>
                <a:latin typeface="DM Sans Bold"/>
              </a:rPr>
              <a:t>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38864" y="624068"/>
            <a:ext cx="2810272" cy="58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DM Sans Bold"/>
              </a:rPr>
              <a:t>BOTTOMBAR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252880" y="1563163"/>
            <a:ext cx="1610740" cy="98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2926">
                <a:solidFill>
                  <a:srgbClr val="FFFFFF"/>
                </a:solidFill>
                <a:latin typeface="DM Sans Bold"/>
              </a:rPr>
              <a:t>Admin + </a:t>
            </a:r>
          </a:p>
          <a:p>
            <a:pPr algn="ctr" marL="0" indent="0" lvl="0">
              <a:lnSpc>
                <a:spcPts val="4096"/>
              </a:lnSpc>
              <a:spcBef>
                <a:spcPct val="0"/>
              </a:spcBef>
            </a:pPr>
            <a:r>
              <a:rPr lang="en-US" sz="2926">
                <a:solidFill>
                  <a:srgbClr val="FFFFFF"/>
                </a:solidFill>
                <a:latin typeface="DM Sans Bold"/>
              </a:rPr>
              <a:t>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446465" y="1608126"/>
            <a:ext cx="1839213" cy="98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2926">
                <a:solidFill>
                  <a:srgbClr val="FFFFFF"/>
                </a:solidFill>
                <a:latin typeface="DM Sans Bold"/>
              </a:rPr>
              <a:t>Reservas  </a:t>
            </a:r>
          </a:p>
          <a:p>
            <a:pPr algn="ctr" marL="0" indent="0" lvl="0">
              <a:lnSpc>
                <a:spcPts val="4096"/>
              </a:lnSpc>
              <a:spcBef>
                <a:spcPct val="0"/>
              </a:spcBef>
            </a:pPr>
            <a:r>
              <a:rPr lang="en-US" sz="2926">
                <a:solidFill>
                  <a:srgbClr val="FFFFFF"/>
                </a:solidFill>
                <a:latin typeface="DM Sans Bold"/>
              </a:rPr>
              <a:t>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057268" y="1621072"/>
            <a:ext cx="1434307" cy="98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2926">
                <a:solidFill>
                  <a:srgbClr val="FFFFFF"/>
                </a:solidFill>
                <a:latin typeface="DM Sans Bold"/>
                <a:ea typeface="DM Sans Bold"/>
              </a:rPr>
              <a:t>Perfil⚙️</a:t>
            </a:r>
          </a:p>
          <a:p>
            <a:pPr algn="ctr" marL="0" indent="0" lvl="0">
              <a:lnSpc>
                <a:spcPts val="4096"/>
              </a:lnSpc>
              <a:spcBef>
                <a:spcPct val="0"/>
              </a:spcBef>
            </a:pPr>
            <a:r>
              <a:rPr lang="en-US" sz="2926">
                <a:solidFill>
                  <a:srgbClr val="FFFFFF"/>
                </a:solidFill>
                <a:latin typeface="DM Sans Bold"/>
              </a:rPr>
              <a:t>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187170" y="1608126"/>
            <a:ext cx="376982" cy="39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82">
                <a:solidFill>
                  <a:srgbClr val="0071C9"/>
                </a:solidFill>
                <a:ea typeface="DM Sans"/>
              </a:rPr>
              <a:t>🔔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39484" y="4966568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9" y="0"/>
                </a:lnTo>
                <a:lnTo>
                  <a:pt x="282789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9484" y="5816237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9" y="0"/>
                </a:lnTo>
                <a:lnTo>
                  <a:pt x="282789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04678" y="7430909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9" y="0"/>
                </a:lnTo>
                <a:lnTo>
                  <a:pt x="282789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92695" y="3682770"/>
            <a:ext cx="4661059" cy="4661059"/>
          </a:xfrm>
          <a:custGeom>
            <a:avLst/>
            <a:gdLst/>
            <a:ahLst/>
            <a:cxnLst/>
            <a:rect r="r" b="b" t="t" l="l"/>
            <a:pathLst>
              <a:path h="4661059" w="4661059">
                <a:moveTo>
                  <a:pt x="0" y="0"/>
                </a:moveTo>
                <a:lnTo>
                  <a:pt x="4661059" y="0"/>
                </a:lnTo>
                <a:lnTo>
                  <a:pt x="4661059" y="4661059"/>
                </a:lnTo>
                <a:lnTo>
                  <a:pt x="0" y="4661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65980" y="1740729"/>
            <a:ext cx="12556040" cy="169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6. DOCUMENTACIÓN WEB</a:t>
            </a:r>
          </a:p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919216" y="4806177"/>
            <a:ext cx="4492928" cy="5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1"/>
              </a:lnSpc>
              <a:spcBef>
                <a:spcPct val="0"/>
              </a:spcBef>
            </a:pPr>
            <a:r>
              <a:rPr lang="en-US" sz="3236">
                <a:solidFill>
                  <a:srgbClr val="FFFBFB"/>
                </a:solidFill>
                <a:latin typeface="DM Sans Bold"/>
              </a:rPr>
              <a:t>Instalación de MkDocs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19216" y="5743122"/>
            <a:ext cx="4609439" cy="111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240">
                <a:solidFill>
                  <a:srgbClr val="FFFBFB"/>
                </a:solidFill>
                <a:latin typeface="DM Sans Bold"/>
              </a:rPr>
              <a:t>Desarrollo de Api login</a:t>
            </a:r>
          </a:p>
          <a:p>
            <a:pPr algn="ctr" marL="0" indent="0" lvl="0">
              <a:lnSpc>
                <a:spcPts val="4536"/>
              </a:lnSpc>
              <a:spcBef>
                <a:spcPct val="0"/>
              </a:spcBef>
            </a:pPr>
            <a:r>
              <a:rPr lang="en-US" sz="3240">
                <a:solidFill>
                  <a:srgbClr val="FFFBFB"/>
                </a:solidFill>
                <a:latin typeface="DM Sans Bold"/>
              </a:rPr>
              <a:t>para la documentación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4905" y="7270551"/>
            <a:ext cx="3702844" cy="54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6"/>
              </a:lnSpc>
              <a:spcBef>
                <a:spcPct val="0"/>
              </a:spcBef>
            </a:pPr>
            <a:r>
              <a:rPr lang="en-US" sz="3240">
                <a:solidFill>
                  <a:srgbClr val="FFFBFB"/>
                </a:solidFill>
                <a:latin typeface="DM Sans Bold"/>
              </a:rPr>
              <a:t>Desarrollo del .exe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439484" y="4048673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9" y="0"/>
                </a:lnTo>
                <a:lnTo>
                  <a:pt x="282789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19216" y="3888282"/>
            <a:ext cx="3875318" cy="5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1"/>
              </a:lnSpc>
              <a:spcBef>
                <a:spcPct val="0"/>
              </a:spcBef>
            </a:pPr>
            <a:r>
              <a:rPr lang="en-US" sz="3236">
                <a:solidFill>
                  <a:srgbClr val="FFFBFB"/>
                </a:solidFill>
                <a:latin typeface="DM Sans Bold"/>
              </a:rPr>
              <a:t>Acceso del tribunal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68247" y="1660901"/>
            <a:ext cx="11151506" cy="6049358"/>
          </a:xfrm>
          <a:custGeom>
            <a:avLst/>
            <a:gdLst/>
            <a:ahLst/>
            <a:cxnLst/>
            <a:rect r="r" b="b" t="t" l="l"/>
            <a:pathLst>
              <a:path h="6049358" w="11151506">
                <a:moveTo>
                  <a:pt x="0" y="0"/>
                </a:moveTo>
                <a:lnTo>
                  <a:pt x="11151506" y="0"/>
                </a:lnTo>
                <a:lnTo>
                  <a:pt x="11151506" y="6049358"/>
                </a:lnTo>
                <a:lnTo>
                  <a:pt x="0" y="6049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65980" y="597785"/>
            <a:ext cx="12556040" cy="169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ACCESO TRIBUNAL</a:t>
            </a:r>
          </a:p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250906" y="8587796"/>
            <a:ext cx="3786188" cy="53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FFBFB"/>
                </a:solidFill>
                <a:latin typeface="DM Sans Bold"/>
              </a:rPr>
              <a:t>Username: Tribunal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85297" y="9296400"/>
            <a:ext cx="5917406" cy="53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FFBFB"/>
                </a:solidFill>
                <a:latin typeface="DM Sans Bold"/>
              </a:rPr>
              <a:t>Password: tribunalvereda10=D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20766" y="7879526"/>
            <a:ext cx="9846469" cy="53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  <a:spcBef>
                <a:spcPct val="0"/>
              </a:spcBef>
            </a:pPr>
            <a:r>
              <a:rPr lang="en-US" sz="3150" u="sng">
                <a:solidFill>
                  <a:srgbClr val="FFFBFB"/>
                </a:solidFill>
                <a:latin typeface="DM Sans Bold"/>
                <a:hlinkClick r:id="rId7" tooltip="http://docs.padelmatch.elitepadelformation.com"/>
              </a:rPr>
              <a:t>http://docs.padelmatch.elitepadelformation.com/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840" y="2225349"/>
            <a:ext cx="13456320" cy="7299651"/>
          </a:xfrm>
          <a:custGeom>
            <a:avLst/>
            <a:gdLst/>
            <a:ahLst/>
            <a:cxnLst/>
            <a:rect r="r" b="b" t="t" l="l"/>
            <a:pathLst>
              <a:path h="7299651" w="13456320">
                <a:moveTo>
                  <a:pt x="0" y="0"/>
                </a:moveTo>
                <a:lnTo>
                  <a:pt x="13456320" y="0"/>
                </a:lnTo>
                <a:lnTo>
                  <a:pt x="13456320" y="7299651"/>
                </a:lnTo>
                <a:lnTo>
                  <a:pt x="0" y="7299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65980" y="972154"/>
            <a:ext cx="12556040" cy="85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DOCUMENTACIÓN API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840" y="1673425"/>
            <a:ext cx="13456320" cy="7131359"/>
          </a:xfrm>
          <a:custGeom>
            <a:avLst/>
            <a:gdLst/>
            <a:ahLst/>
            <a:cxnLst/>
            <a:rect r="r" b="b" t="t" l="l"/>
            <a:pathLst>
              <a:path h="7131359" w="13456320">
                <a:moveTo>
                  <a:pt x="0" y="0"/>
                </a:moveTo>
                <a:lnTo>
                  <a:pt x="13456320" y="0"/>
                </a:lnTo>
                <a:lnTo>
                  <a:pt x="13456320" y="7131358"/>
                </a:lnTo>
                <a:lnTo>
                  <a:pt x="0" y="7131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65980" y="486483"/>
            <a:ext cx="12556040" cy="169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INSTALACIÓN MKDOCS</a:t>
            </a:r>
          </a:p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366459" y="9403308"/>
            <a:ext cx="5322094" cy="40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u="sng">
                <a:solidFill>
                  <a:srgbClr val="FFFBFB"/>
                </a:solidFill>
                <a:latin typeface="Arimo"/>
                <a:hlinkClick r:id="rId7" tooltip="https://www.mkdocs.org/getting-started/"/>
              </a:rPr>
              <a:t>https://www.mkdocs.org/getting-started/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66459" y="8981287"/>
            <a:ext cx="7834312" cy="40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u="sng">
                <a:solidFill>
                  <a:srgbClr val="FFFBFB"/>
                </a:solidFill>
                <a:latin typeface="Arimo"/>
                <a:hlinkClick r:id="rId8" tooltip="https://squidfunk.github.io/mkdocs-material/getting-started/"/>
              </a:rPr>
              <a:t>https://squidfunk.github.io/mkdocs-material/getting-started/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087229" y="8943724"/>
            <a:ext cx="207132" cy="207132"/>
          </a:xfrm>
          <a:custGeom>
            <a:avLst/>
            <a:gdLst/>
            <a:ahLst/>
            <a:cxnLst/>
            <a:rect r="r" b="b" t="t" l="l"/>
            <a:pathLst>
              <a:path h="207132" w="207132">
                <a:moveTo>
                  <a:pt x="0" y="0"/>
                </a:moveTo>
                <a:lnTo>
                  <a:pt x="207132" y="0"/>
                </a:lnTo>
                <a:lnTo>
                  <a:pt x="207132" y="207132"/>
                </a:lnTo>
                <a:lnTo>
                  <a:pt x="0" y="207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87229" y="9368106"/>
            <a:ext cx="202409" cy="202409"/>
          </a:xfrm>
          <a:custGeom>
            <a:avLst/>
            <a:gdLst/>
            <a:ahLst/>
            <a:cxnLst/>
            <a:rect r="r" b="b" t="t" l="l"/>
            <a:pathLst>
              <a:path h="202409" w="202409">
                <a:moveTo>
                  <a:pt x="0" y="0"/>
                </a:moveTo>
                <a:lnTo>
                  <a:pt x="202409" y="0"/>
                </a:lnTo>
                <a:lnTo>
                  <a:pt x="202409" y="202409"/>
                </a:lnTo>
                <a:lnTo>
                  <a:pt x="0" y="202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840" y="2589241"/>
            <a:ext cx="13456320" cy="7292638"/>
          </a:xfrm>
          <a:custGeom>
            <a:avLst/>
            <a:gdLst/>
            <a:ahLst/>
            <a:cxnLst/>
            <a:rect r="r" b="b" t="t" l="l"/>
            <a:pathLst>
              <a:path h="7292638" w="13456320">
                <a:moveTo>
                  <a:pt x="0" y="0"/>
                </a:moveTo>
                <a:lnTo>
                  <a:pt x="13456320" y="0"/>
                </a:lnTo>
                <a:lnTo>
                  <a:pt x="13456320" y="7292639"/>
                </a:lnTo>
                <a:lnTo>
                  <a:pt x="0" y="7292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65980" y="554956"/>
            <a:ext cx="12556040" cy="170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DESARROLLO DE API LOGIN PARA LA DOCUMENTACIÓN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6452" y="1453697"/>
            <a:ext cx="15755097" cy="8551124"/>
          </a:xfrm>
          <a:custGeom>
            <a:avLst/>
            <a:gdLst/>
            <a:ahLst/>
            <a:cxnLst/>
            <a:rect r="r" b="b" t="t" l="l"/>
            <a:pathLst>
              <a:path h="8551124" w="15755097">
                <a:moveTo>
                  <a:pt x="0" y="0"/>
                </a:moveTo>
                <a:lnTo>
                  <a:pt x="15755096" y="0"/>
                </a:lnTo>
                <a:lnTo>
                  <a:pt x="15755096" y="8551124"/>
                </a:lnTo>
                <a:lnTo>
                  <a:pt x="0" y="8551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65980" y="330111"/>
            <a:ext cx="12556040" cy="85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DESARROLLO DEL .EXE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091" y="1047750"/>
            <a:ext cx="7241638" cy="100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2016" y="3386232"/>
            <a:ext cx="7127787" cy="57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50">
                <a:solidFill>
                  <a:srgbClr val="143970"/>
                </a:solidFill>
                <a:latin typeface="DM Sans Bold"/>
              </a:rPr>
              <a:t>2.</a:t>
            </a:r>
            <a:r>
              <a:rPr lang="en-US" sz="3450">
                <a:solidFill>
                  <a:srgbClr val="FFFFFF"/>
                </a:solidFill>
                <a:latin typeface="DM Sans"/>
              </a:rPr>
              <a:t> Tecnologías utilizadas           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67291" y="4298074"/>
            <a:ext cx="7127787" cy="57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50">
                <a:solidFill>
                  <a:srgbClr val="143970"/>
                </a:solidFill>
                <a:latin typeface="DM Sans Bold"/>
              </a:rPr>
              <a:t>3.</a:t>
            </a:r>
            <a:r>
              <a:rPr lang="en-US" sz="3450">
                <a:solidFill>
                  <a:srgbClr val="FFFFFF"/>
                </a:solidFill>
                <a:latin typeface="DM Sans"/>
              </a:rPr>
              <a:t> Línea temporal                                     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67291" y="5148198"/>
            <a:ext cx="7127787" cy="57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50">
                <a:solidFill>
                  <a:srgbClr val="143970"/>
                </a:solidFill>
                <a:latin typeface="DM Sans Bold"/>
              </a:rPr>
              <a:t>4. </a:t>
            </a:r>
            <a:r>
              <a:rPr lang="en-US" sz="3450">
                <a:solidFill>
                  <a:srgbClr val="FFFFFF"/>
                </a:solidFill>
                <a:latin typeface="DM Sans"/>
              </a:rPr>
              <a:t>Problemas resueltos            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67291" y="6911030"/>
            <a:ext cx="7127787" cy="57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50">
                <a:solidFill>
                  <a:srgbClr val="143970"/>
                </a:solidFill>
                <a:latin typeface="DM Sans Bold"/>
              </a:rPr>
              <a:t>6. </a:t>
            </a:r>
            <a:r>
              <a:rPr lang="en-US" sz="3450">
                <a:solidFill>
                  <a:srgbClr val="FFFFFF"/>
                </a:solidFill>
                <a:latin typeface="DM Sans"/>
              </a:rPr>
              <a:t>Documentación Web                  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67291" y="5998323"/>
            <a:ext cx="7127787" cy="57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50">
                <a:solidFill>
                  <a:srgbClr val="143970"/>
                </a:solidFill>
                <a:latin typeface="DM Sans Bold"/>
              </a:rPr>
              <a:t>5. </a:t>
            </a:r>
            <a:r>
              <a:rPr lang="en-US" sz="3450">
                <a:solidFill>
                  <a:srgbClr val="FFFFFF"/>
                </a:solidFill>
                <a:latin typeface="DM Sans"/>
              </a:rPr>
              <a:t>Aplicación móvil                  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67291" y="7822755"/>
            <a:ext cx="7761023" cy="57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50">
                <a:solidFill>
                  <a:srgbClr val="143970"/>
                </a:solidFill>
                <a:latin typeface="DM Sans Bold"/>
              </a:rPr>
              <a:t>7. </a:t>
            </a:r>
            <a:r>
              <a:rPr lang="en-US" sz="3450">
                <a:solidFill>
                  <a:srgbClr val="FFFFFF"/>
                </a:solidFill>
                <a:latin typeface="DM Sans"/>
              </a:rPr>
              <a:t>Empresa e Iniciativa Emprendedora                               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67291" y="8679950"/>
            <a:ext cx="7127787" cy="57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50">
                <a:solidFill>
                  <a:srgbClr val="143970"/>
                </a:solidFill>
                <a:latin typeface="DM Sans Bold"/>
              </a:rPr>
              <a:t>8.</a:t>
            </a:r>
            <a:r>
              <a:rPr lang="en-US" sz="3450">
                <a:solidFill>
                  <a:srgbClr val="FFFFFF"/>
                </a:solidFill>
                <a:latin typeface="DM Sans"/>
              </a:rPr>
              <a:t> Conclusión y agradecimientos                                         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72016" y="2531657"/>
            <a:ext cx="7127787" cy="57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50">
                <a:solidFill>
                  <a:srgbClr val="143970"/>
                </a:solidFill>
                <a:latin typeface="DM Sans Bold"/>
              </a:rPr>
              <a:t>1.</a:t>
            </a:r>
            <a:r>
              <a:rPr lang="en-US" sz="3450">
                <a:solidFill>
                  <a:srgbClr val="FFFFFF"/>
                </a:solidFill>
                <a:latin typeface="DM Sans"/>
              </a:rPr>
              <a:t> ¿Qué es padel match?               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12820" y="3141164"/>
            <a:ext cx="8062359" cy="5859961"/>
          </a:xfrm>
          <a:custGeom>
            <a:avLst/>
            <a:gdLst/>
            <a:ahLst/>
            <a:cxnLst/>
            <a:rect r="r" b="b" t="t" l="l"/>
            <a:pathLst>
              <a:path h="5859961" w="8062359">
                <a:moveTo>
                  <a:pt x="0" y="0"/>
                </a:moveTo>
                <a:lnTo>
                  <a:pt x="8062360" y="0"/>
                </a:lnTo>
                <a:lnTo>
                  <a:pt x="8062360" y="5859961"/>
                </a:lnTo>
                <a:lnTo>
                  <a:pt x="0" y="5859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353" r="0" b="-5285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65980" y="1288749"/>
            <a:ext cx="12556040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Now Bold"/>
              </a:rPr>
              <a:t>7. E.I.E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32276" y="3867024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91341" y="463228"/>
            <a:ext cx="2630950" cy="2038986"/>
          </a:xfrm>
          <a:custGeom>
            <a:avLst/>
            <a:gdLst/>
            <a:ahLst/>
            <a:cxnLst/>
            <a:rect r="r" b="b" t="t" l="l"/>
            <a:pathLst>
              <a:path h="2038986" w="2630950">
                <a:moveTo>
                  <a:pt x="0" y="0"/>
                </a:moveTo>
                <a:lnTo>
                  <a:pt x="2630950" y="0"/>
                </a:lnTo>
                <a:lnTo>
                  <a:pt x="2630950" y="2038986"/>
                </a:lnTo>
                <a:lnTo>
                  <a:pt x="0" y="203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2254" y="4110261"/>
            <a:ext cx="5540003" cy="181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Procesos lentos y UI poco intuitiva.</a:t>
            </a:r>
          </a:p>
          <a:p>
            <a:pPr algn="l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Baja disponibilidad de pistas.                       </a:t>
            </a:r>
          </a:p>
          <a:p>
            <a:pPr algn="l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Precios variables.                                       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4275" y="7822387"/>
            <a:ext cx="6705889" cy="22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Cobros mensuales.                                                               </a:t>
            </a:r>
          </a:p>
          <a:p>
            <a:pPr algn="ctr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Solo se centran en comunidades.              </a:t>
            </a:r>
          </a:p>
          <a:p>
            <a:pPr algn="l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Login inicial, los usuarios no pueden reservar sin registrarse. </a:t>
            </a:r>
          </a:p>
          <a:p>
            <a:pPr algn="ctr">
              <a:lnSpc>
                <a:spcPts val="3609"/>
              </a:lnSpc>
            </a:pPr>
            <a:r>
              <a:rPr lang="en-US" sz="2615">
                <a:solidFill>
                  <a:srgbClr val="FFFFFF"/>
                </a:solidFill>
                <a:latin typeface="DM Sans"/>
              </a:rPr>
              <a:t>                          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4149" y="953444"/>
            <a:ext cx="1825333" cy="119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0"/>
              </a:lnSpc>
              <a:spcBef>
                <a:spcPct val="0"/>
              </a:spcBef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PUNTOS DÉBILES Y FUERTES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68376" y="4007556"/>
            <a:ext cx="7144800" cy="22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Precios altos</a:t>
            </a:r>
          </a:p>
          <a:p>
            <a:pPr algn="just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Sistema de reserva rápido y sencillo.</a:t>
            </a:r>
          </a:p>
          <a:p>
            <a:pPr algn="just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Interfaz moderna pero 30% de clubs sin disponibilidad.                     </a:t>
            </a:r>
          </a:p>
          <a:p>
            <a:pPr algn="just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Los usuarios elogian la facilidad de su uso.     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68376" y="7746870"/>
            <a:ext cx="7419908" cy="181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Pocos clubs.</a:t>
            </a:r>
          </a:p>
          <a:p>
            <a:pPr algn="l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Precios variables.</a:t>
            </a:r>
          </a:p>
          <a:p>
            <a:pPr algn="l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UI sencilla pero búsquedas lentas.                  </a:t>
            </a:r>
          </a:p>
          <a:p>
            <a:pPr algn="l" marL="564736" indent="-282368" lvl="1">
              <a:lnSpc>
                <a:spcPts val="3609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DM Sans"/>
              </a:rPr>
              <a:t>Los usuarios elogian la variedad de clubs.                            </a:t>
            </a:r>
          </a:p>
        </p:txBody>
      </p:sp>
      <p:sp>
        <p:nvSpPr>
          <p:cNvPr name="AutoShape 9" id="9"/>
          <p:cNvSpPr/>
          <p:nvPr/>
        </p:nvSpPr>
        <p:spPr>
          <a:xfrm>
            <a:off x="3693334" y="6548567"/>
            <a:ext cx="102662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2113892" y="6548567"/>
            <a:ext cx="102662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061080" y="798917"/>
            <a:ext cx="10912948" cy="104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8"/>
              </a:lnSpc>
            </a:pPr>
            <a:r>
              <a:rPr lang="en-US" sz="6921" spc="-96">
                <a:solidFill>
                  <a:srgbClr val="FFFFFF"/>
                </a:solidFill>
                <a:latin typeface="Now Bold"/>
              </a:rPr>
              <a:t>ESTUDIO DE MERCADO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54928" y="2080301"/>
            <a:ext cx="6650025" cy="55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7"/>
              </a:lnSpc>
              <a:spcBef>
                <a:spcPct val="0"/>
              </a:spcBef>
            </a:pPr>
            <a:r>
              <a:rPr lang="en-US" sz="3215">
                <a:solidFill>
                  <a:srgbClr val="FFFFFF"/>
                </a:solidFill>
                <a:latin typeface="DM Sans Bold"/>
              </a:rPr>
              <a:t>ANÁLISIS DE LA COMPETENCIA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925276" y="3428853"/>
            <a:ext cx="395917" cy="382960"/>
          </a:xfrm>
          <a:custGeom>
            <a:avLst/>
            <a:gdLst/>
            <a:ahLst/>
            <a:cxnLst/>
            <a:rect r="r" b="b" t="t" l="l"/>
            <a:pathLst>
              <a:path h="382960" w="395917">
                <a:moveTo>
                  <a:pt x="0" y="0"/>
                </a:moveTo>
                <a:lnTo>
                  <a:pt x="395917" y="0"/>
                </a:lnTo>
                <a:lnTo>
                  <a:pt x="395917" y="382960"/>
                </a:lnTo>
                <a:lnTo>
                  <a:pt x="0" y="382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69648" y="3381228"/>
            <a:ext cx="4026849" cy="48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DM Sans Bold"/>
              </a:rPr>
              <a:t>WORLD PADEL POINT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3234" y="7124830"/>
            <a:ext cx="4026849" cy="48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DM Sans Bold"/>
              </a:rPr>
              <a:t>RESERVAPADEL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172241" y="7200060"/>
            <a:ext cx="395917" cy="382960"/>
          </a:xfrm>
          <a:custGeom>
            <a:avLst/>
            <a:gdLst/>
            <a:ahLst/>
            <a:cxnLst/>
            <a:rect r="r" b="b" t="t" l="l"/>
            <a:pathLst>
              <a:path h="382960" w="395917">
                <a:moveTo>
                  <a:pt x="0" y="0"/>
                </a:moveTo>
                <a:lnTo>
                  <a:pt x="395917" y="0"/>
                </a:lnTo>
                <a:lnTo>
                  <a:pt x="395917" y="382960"/>
                </a:lnTo>
                <a:lnTo>
                  <a:pt x="0" y="382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114467" y="3326016"/>
            <a:ext cx="4026849" cy="48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DM Sans Bold"/>
              </a:rPr>
              <a:t>PLAYTOMIC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468439" y="3401247"/>
            <a:ext cx="395917" cy="382960"/>
          </a:xfrm>
          <a:custGeom>
            <a:avLst/>
            <a:gdLst/>
            <a:ahLst/>
            <a:cxnLst/>
            <a:rect r="r" b="b" t="t" l="l"/>
            <a:pathLst>
              <a:path h="382960" w="395917">
                <a:moveTo>
                  <a:pt x="0" y="0"/>
                </a:moveTo>
                <a:lnTo>
                  <a:pt x="395917" y="0"/>
                </a:lnTo>
                <a:lnTo>
                  <a:pt x="395917" y="382960"/>
                </a:lnTo>
                <a:lnTo>
                  <a:pt x="0" y="382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699106" y="7047650"/>
            <a:ext cx="4026849" cy="48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DM Sans Bold"/>
              </a:rPr>
              <a:t>MATCHI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390692" y="7122880"/>
            <a:ext cx="395917" cy="382960"/>
          </a:xfrm>
          <a:custGeom>
            <a:avLst/>
            <a:gdLst/>
            <a:ahLst/>
            <a:cxnLst/>
            <a:rect r="r" b="b" t="t" l="l"/>
            <a:pathLst>
              <a:path h="382960" w="395917">
                <a:moveTo>
                  <a:pt x="0" y="0"/>
                </a:moveTo>
                <a:lnTo>
                  <a:pt x="395917" y="0"/>
                </a:lnTo>
                <a:lnTo>
                  <a:pt x="395917" y="382960"/>
                </a:lnTo>
                <a:lnTo>
                  <a:pt x="0" y="382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-10800000">
            <a:off x="16021778" y="-130121"/>
            <a:ext cx="13457996" cy="3264379"/>
            <a:chOff x="0" y="0"/>
            <a:chExt cx="17943995" cy="43525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341" y="558478"/>
            <a:ext cx="2630950" cy="2038986"/>
          </a:xfrm>
          <a:custGeom>
            <a:avLst/>
            <a:gdLst/>
            <a:ahLst/>
            <a:cxnLst/>
            <a:rect r="r" b="b" t="t" l="l"/>
            <a:pathLst>
              <a:path h="2038986" w="2630950">
                <a:moveTo>
                  <a:pt x="0" y="0"/>
                </a:moveTo>
                <a:lnTo>
                  <a:pt x="2630950" y="0"/>
                </a:lnTo>
                <a:lnTo>
                  <a:pt x="2630950" y="2038986"/>
                </a:lnTo>
                <a:lnTo>
                  <a:pt x="0" y="203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1024" y="6643513"/>
            <a:ext cx="490825" cy="474762"/>
          </a:xfrm>
          <a:custGeom>
            <a:avLst/>
            <a:gdLst/>
            <a:ahLst/>
            <a:cxnLst/>
            <a:rect r="r" b="b" t="t" l="l"/>
            <a:pathLst>
              <a:path h="474762" w="490825">
                <a:moveTo>
                  <a:pt x="0" y="0"/>
                </a:moveTo>
                <a:lnTo>
                  <a:pt x="490825" y="0"/>
                </a:lnTo>
                <a:lnTo>
                  <a:pt x="490825" y="474762"/>
                </a:lnTo>
                <a:lnTo>
                  <a:pt x="0" y="47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6317" y="1104900"/>
            <a:ext cx="11677122" cy="104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8"/>
              </a:lnSpc>
            </a:pPr>
            <a:r>
              <a:rPr lang="en-US" sz="6921" spc="-96">
                <a:solidFill>
                  <a:srgbClr val="FFFFFF"/>
                </a:solidFill>
                <a:latin typeface="Now Bold"/>
              </a:rPr>
              <a:t>ESTUDIO DE MERCADO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92542" y="2388620"/>
            <a:ext cx="6650025" cy="55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7"/>
              </a:lnSpc>
              <a:spcBef>
                <a:spcPct val="0"/>
              </a:spcBef>
            </a:pPr>
            <a:r>
              <a:rPr lang="en-US" sz="3215">
                <a:solidFill>
                  <a:srgbClr val="FFFFFF"/>
                </a:solidFill>
                <a:latin typeface="DM Sans Bold"/>
              </a:rPr>
              <a:t>ANÁLISIS DE LA COMPETENCIA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31849" y="4682634"/>
            <a:ext cx="4992153" cy="55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74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DM Sans Bold"/>
              </a:rPr>
              <a:t>WORLD PADEL POINT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60525" y="6575881"/>
            <a:ext cx="3825015" cy="55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74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DM Sans Bold"/>
              </a:rPr>
              <a:t>RESERVAPADEL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3199" y="1256768"/>
            <a:ext cx="1825333" cy="79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0"/>
              </a:lnSpc>
              <a:spcBef>
                <a:spcPct val="0"/>
              </a:spcBef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PUNTOS EN COMÚN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51000" y="5614855"/>
            <a:ext cx="2956779" cy="55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74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DM Sans Bold"/>
              </a:rPr>
              <a:t>PLAYTOMIC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51810" y="7488580"/>
            <a:ext cx="2011581" cy="55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74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DM Sans Bold"/>
              </a:rPr>
              <a:t>MATCHI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202066" y="4739784"/>
            <a:ext cx="490825" cy="474762"/>
          </a:xfrm>
          <a:custGeom>
            <a:avLst/>
            <a:gdLst/>
            <a:ahLst/>
            <a:cxnLst/>
            <a:rect r="r" b="b" t="t" l="l"/>
            <a:pathLst>
              <a:path h="474762" w="490825">
                <a:moveTo>
                  <a:pt x="0" y="0"/>
                </a:moveTo>
                <a:lnTo>
                  <a:pt x="490825" y="0"/>
                </a:lnTo>
                <a:lnTo>
                  <a:pt x="490825" y="474762"/>
                </a:lnTo>
                <a:lnTo>
                  <a:pt x="0" y="47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41024" y="5692970"/>
            <a:ext cx="490825" cy="474762"/>
          </a:xfrm>
          <a:custGeom>
            <a:avLst/>
            <a:gdLst/>
            <a:ahLst/>
            <a:cxnLst/>
            <a:rect r="r" b="b" t="t" l="l"/>
            <a:pathLst>
              <a:path h="474762" w="490825">
                <a:moveTo>
                  <a:pt x="0" y="0"/>
                </a:moveTo>
                <a:lnTo>
                  <a:pt x="490825" y="0"/>
                </a:lnTo>
                <a:lnTo>
                  <a:pt x="490825" y="474762"/>
                </a:lnTo>
                <a:lnTo>
                  <a:pt x="0" y="47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79124" y="7556212"/>
            <a:ext cx="490825" cy="474762"/>
          </a:xfrm>
          <a:custGeom>
            <a:avLst/>
            <a:gdLst/>
            <a:ahLst/>
            <a:cxnLst/>
            <a:rect r="r" b="b" t="t" l="l"/>
            <a:pathLst>
              <a:path h="474762" w="490825">
                <a:moveTo>
                  <a:pt x="0" y="0"/>
                </a:moveTo>
                <a:lnTo>
                  <a:pt x="490825" y="0"/>
                </a:lnTo>
                <a:lnTo>
                  <a:pt x="490825" y="474762"/>
                </a:lnTo>
                <a:lnTo>
                  <a:pt x="0" y="47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24300" y="4264880"/>
            <a:ext cx="6711006" cy="440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8228" indent="-344114" lvl="1">
              <a:lnSpc>
                <a:spcPts val="4399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DM Sans"/>
              </a:rPr>
              <a:t>Reservas de Pistas                    </a:t>
            </a:r>
          </a:p>
          <a:p>
            <a:pPr algn="l" marL="688228" indent="-344114" lvl="1">
              <a:lnSpc>
                <a:spcPts val="4399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DM Sans"/>
              </a:rPr>
              <a:t>Integración de Pagos                </a:t>
            </a:r>
          </a:p>
          <a:p>
            <a:pPr algn="l" marL="688228" indent="-344114" lvl="1">
              <a:lnSpc>
                <a:spcPts val="4399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DM Sans"/>
              </a:rPr>
              <a:t>Perfiles de Usuarios                  </a:t>
            </a:r>
          </a:p>
          <a:p>
            <a:pPr algn="l" marL="688228" indent="-344114" lvl="1">
              <a:lnSpc>
                <a:spcPts val="4399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DM Sans"/>
              </a:rPr>
              <a:t>Disponibilidad en IOS &amp; Android</a:t>
            </a:r>
          </a:p>
          <a:p>
            <a:pPr algn="l" marL="688228" indent="-344114" lvl="1">
              <a:lnSpc>
                <a:spcPts val="4399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DM Sans"/>
              </a:rPr>
              <a:t>Notificaciones y Recordatorios</a:t>
            </a:r>
          </a:p>
          <a:p>
            <a:pPr algn="l" marL="688228" indent="-344114" lvl="1">
              <a:lnSpc>
                <a:spcPts val="4399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DM Sans"/>
              </a:rPr>
              <a:t>Búsqueda de Pistas y Clubs       </a:t>
            </a:r>
          </a:p>
          <a:p>
            <a:pPr algn="l" marL="688228" indent="-344114" lvl="1">
              <a:lnSpc>
                <a:spcPts val="4399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DM Sans"/>
              </a:rPr>
              <a:t>Sistema de Gestión para Clubs  </a:t>
            </a:r>
          </a:p>
          <a:p>
            <a:pPr algn="l" marL="688228" indent="-344114" lvl="1">
              <a:lnSpc>
                <a:spcPts val="4399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DM Sans"/>
              </a:rPr>
              <a:t>Promociones y Ofertas               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8546551" y="4067049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-10800000">
            <a:off x="16021778" y="-130121"/>
            <a:ext cx="13457996" cy="3264379"/>
            <a:chOff x="0" y="0"/>
            <a:chExt cx="17943995" cy="43525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132812" y="-144358"/>
            <a:ext cx="15350427" cy="10491398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973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409139" y="-396431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92928" y="2093747"/>
            <a:ext cx="1117590" cy="1179798"/>
          </a:xfrm>
          <a:custGeom>
            <a:avLst/>
            <a:gdLst/>
            <a:ahLst/>
            <a:cxnLst/>
            <a:rect r="r" b="b" t="t" l="l"/>
            <a:pathLst>
              <a:path h="1179798" w="1117590">
                <a:moveTo>
                  <a:pt x="0" y="0"/>
                </a:moveTo>
                <a:lnTo>
                  <a:pt x="1117590" y="0"/>
                </a:lnTo>
                <a:lnTo>
                  <a:pt x="1117590" y="1179798"/>
                </a:lnTo>
                <a:lnTo>
                  <a:pt x="0" y="117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77838" y="3983441"/>
            <a:ext cx="1108103" cy="484213"/>
          </a:xfrm>
          <a:custGeom>
            <a:avLst/>
            <a:gdLst/>
            <a:ahLst/>
            <a:cxnLst/>
            <a:rect r="r" b="b" t="t" l="l"/>
            <a:pathLst>
              <a:path h="484213" w="1108103">
                <a:moveTo>
                  <a:pt x="0" y="0"/>
                </a:moveTo>
                <a:lnTo>
                  <a:pt x="1108103" y="0"/>
                </a:lnTo>
                <a:lnTo>
                  <a:pt x="1108103" y="484213"/>
                </a:lnTo>
                <a:lnTo>
                  <a:pt x="0" y="48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37423" y="2298820"/>
            <a:ext cx="11315187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4"/>
              </a:lnSpc>
              <a:spcBef>
                <a:spcPct val="0"/>
              </a:spcBef>
            </a:pPr>
            <a:r>
              <a:rPr lang="en-US" sz="6170">
                <a:solidFill>
                  <a:srgbClr val="FFFFFF"/>
                </a:solidFill>
                <a:latin typeface="Now Bold"/>
              </a:rPr>
              <a:t>ESTUDIO DE MERCADO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86850" y="3865475"/>
            <a:ext cx="8208584" cy="522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3003">
                <a:solidFill>
                  <a:srgbClr val="FFFFFF"/>
                </a:solidFill>
                <a:latin typeface="DM Sans"/>
              </a:rPr>
              <a:t>Questionario forms gratuito + (Lead magnet)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3003">
                <a:solidFill>
                  <a:srgbClr val="FFFFFF"/>
                </a:solidFill>
                <a:latin typeface="DM Sans"/>
              </a:rPr>
              <a:t>de top 100 mundial para captar los deseos y necesidades de los clientes que vayan a tener los clubs.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3003" u="sng">
                <a:solidFill>
                  <a:srgbClr val="FFFFFF"/>
                </a:solidFill>
                <a:latin typeface="DM Sans"/>
                <a:hlinkClick r:id="rId9" tooltip="https://docs.google.com/forms/d/1a6o-WC5VP-ULKcR_1sOp1zyoorGV0vvFB4UT6HOVdNg/edit"/>
              </a:rPr>
              <a:t>Formulario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3003">
                <a:solidFill>
                  <a:srgbClr val="FFFFFF"/>
                </a:solidFill>
                <a:latin typeface="DM Sans"/>
              </a:rPr>
              <a:t>Cartel/boceto publicitario + QR acceso al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3003">
                <a:solidFill>
                  <a:srgbClr val="FFFFFF"/>
                </a:solidFill>
                <a:latin typeface="DM Sans"/>
              </a:rPr>
              <a:t>forms que lleva al leadmagnet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3003">
                <a:solidFill>
                  <a:srgbClr val="FFFFFF"/>
                </a:solidFill>
                <a:latin typeface="DM Sans"/>
              </a:rPr>
              <a:t>Embudo recopilación estadísticas clientes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77838" y="7118643"/>
            <a:ext cx="1108103" cy="484213"/>
          </a:xfrm>
          <a:custGeom>
            <a:avLst/>
            <a:gdLst/>
            <a:ahLst/>
            <a:cxnLst/>
            <a:rect r="r" b="b" t="t" l="l"/>
            <a:pathLst>
              <a:path h="484213" w="1108103">
                <a:moveTo>
                  <a:pt x="0" y="0"/>
                </a:moveTo>
                <a:lnTo>
                  <a:pt x="1108103" y="0"/>
                </a:lnTo>
                <a:lnTo>
                  <a:pt x="1108103" y="484213"/>
                </a:lnTo>
                <a:lnTo>
                  <a:pt x="0" y="48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63563" y="8675171"/>
            <a:ext cx="1108103" cy="484213"/>
          </a:xfrm>
          <a:custGeom>
            <a:avLst/>
            <a:gdLst/>
            <a:ahLst/>
            <a:cxnLst/>
            <a:rect r="r" b="b" t="t" l="l"/>
            <a:pathLst>
              <a:path h="484213" w="1108103">
                <a:moveTo>
                  <a:pt x="0" y="0"/>
                </a:moveTo>
                <a:lnTo>
                  <a:pt x="1108103" y="0"/>
                </a:lnTo>
                <a:lnTo>
                  <a:pt x="1108103" y="484213"/>
                </a:lnTo>
                <a:lnTo>
                  <a:pt x="0" y="48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36749" y="855960"/>
            <a:ext cx="1035082" cy="1099185"/>
          </a:xfrm>
          <a:custGeom>
            <a:avLst/>
            <a:gdLst/>
            <a:ahLst/>
            <a:cxnLst/>
            <a:rect r="r" b="b" t="t" l="l"/>
            <a:pathLst>
              <a:path h="1099185" w="1035082">
                <a:moveTo>
                  <a:pt x="0" y="0"/>
                </a:moveTo>
                <a:lnTo>
                  <a:pt x="1035082" y="0"/>
                </a:lnTo>
                <a:lnTo>
                  <a:pt x="1035082" y="1099185"/>
                </a:lnTo>
                <a:lnTo>
                  <a:pt x="0" y="1099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5159" y="2998276"/>
            <a:ext cx="4195166" cy="48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204" indent="-308602" lvl="1">
              <a:lnSpc>
                <a:spcPts val="3945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DM Sans"/>
              </a:rPr>
              <a:t>Reservas intuitivas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4726" y="3904114"/>
            <a:ext cx="8121032" cy="48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204" indent="-308602" lvl="1">
              <a:lnSpc>
                <a:spcPts val="3945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DM Sans"/>
              </a:rPr>
              <a:t>Amplia disponibilidad de clubs y horarios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6749" y="1047750"/>
            <a:ext cx="13974826" cy="90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0"/>
              </a:lnSpc>
            </a:pPr>
            <a:r>
              <a:rPr lang="en-US" sz="6121" spc="-85">
                <a:solidFill>
                  <a:srgbClr val="FFFFFF"/>
                </a:solidFill>
                <a:latin typeface="Now Bold"/>
              </a:rPr>
              <a:t>FACTORES DIFERENCIATIVOS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07508" y="2172221"/>
            <a:ext cx="6497165" cy="719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58">
                <a:solidFill>
                  <a:srgbClr val="FFFFFF"/>
                </a:solidFill>
                <a:latin typeface="DM Sans"/>
              </a:rPr>
              <a:t>-Sistema de reseñas para usuarios verificados</a:t>
            </a:r>
          </a:p>
          <a:p>
            <a:pPr algn="l">
              <a:lnSpc>
                <a:spcPts val="1972"/>
              </a:lnSpc>
            </a:pPr>
          </a:p>
          <a:p>
            <a:pPr algn="l">
              <a:lnSpc>
                <a:spcPts val="3945"/>
              </a:lnSpc>
            </a:pPr>
            <a:r>
              <a:rPr lang="en-US" sz="2858">
                <a:solidFill>
                  <a:srgbClr val="FFFFFF"/>
                </a:solidFill>
                <a:latin typeface="DM Sans"/>
              </a:rPr>
              <a:t>-S</a:t>
            </a:r>
            <a:r>
              <a:rPr lang="en-US" sz="2858">
                <a:solidFill>
                  <a:srgbClr val="FFFFFF"/>
                </a:solidFill>
                <a:latin typeface="DM Sans"/>
              </a:rPr>
              <a:t>ervicio al cliente con ia y contacto con agente</a:t>
            </a:r>
          </a:p>
          <a:p>
            <a:pPr algn="l">
              <a:lnSpc>
                <a:spcPts val="1972"/>
              </a:lnSpc>
            </a:pPr>
          </a:p>
          <a:p>
            <a:pPr algn="l">
              <a:lnSpc>
                <a:spcPts val="3945"/>
              </a:lnSpc>
            </a:pPr>
            <a:r>
              <a:rPr lang="en-US" sz="2858">
                <a:solidFill>
                  <a:srgbClr val="FFFFFF"/>
                </a:solidFill>
                <a:latin typeface="DM Sans"/>
              </a:rPr>
              <a:t>-Compartir resultados en las redes sociales</a:t>
            </a:r>
          </a:p>
          <a:p>
            <a:pPr algn="l">
              <a:lnSpc>
                <a:spcPts val="1972"/>
              </a:lnSpc>
            </a:pPr>
          </a:p>
          <a:p>
            <a:pPr algn="l">
              <a:lnSpc>
                <a:spcPts val="3945"/>
              </a:lnSpc>
            </a:pPr>
            <a:r>
              <a:rPr lang="en-US" sz="2858">
                <a:solidFill>
                  <a:srgbClr val="FFFFFF"/>
                </a:solidFill>
                <a:latin typeface="DM Sans"/>
              </a:rPr>
              <a:t>-Notificaciones en caso de estar en lista de espera</a:t>
            </a:r>
          </a:p>
          <a:p>
            <a:pPr algn="l">
              <a:lnSpc>
                <a:spcPts val="1972"/>
              </a:lnSpc>
            </a:pPr>
          </a:p>
          <a:p>
            <a:pPr algn="l">
              <a:lnSpc>
                <a:spcPts val="3945"/>
              </a:lnSpc>
            </a:pPr>
            <a:r>
              <a:rPr lang="en-US" sz="2858">
                <a:solidFill>
                  <a:srgbClr val="FFFFFF"/>
                </a:solidFill>
                <a:latin typeface="DM Sans"/>
              </a:rPr>
              <a:t>-Recompensas por uso habitual de la app</a:t>
            </a:r>
          </a:p>
          <a:p>
            <a:pPr algn="l">
              <a:lnSpc>
                <a:spcPts val="1972"/>
              </a:lnSpc>
            </a:pPr>
          </a:p>
          <a:p>
            <a:pPr algn="l">
              <a:lnSpc>
                <a:spcPts val="3945"/>
              </a:lnSpc>
            </a:pPr>
            <a:r>
              <a:rPr lang="en-US" sz="2858">
                <a:solidFill>
                  <a:srgbClr val="FFFFFF"/>
                </a:solidFill>
                <a:latin typeface="DM Sans"/>
              </a:rPr>
              <a:t>-Ofertas y descuentos para usuarios verificados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9529" y="8050107"/>
            <a:ext cx="7888458" cy="9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58">
                <a:solidFill>
                  <a:srgbClr val="FFFFFF"/>
                </a:solidFill>
                <a:latin typeface="DM Sans"/>
              </a:rPr>
              <a:t>-Futura integración de crear torneos siendo Admin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4726" y="6019048"/>
            <a:ext cx="7304982" cy="9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204" indent="-308602" lvl="1">
              <a:lnSpc>
                <a:spcPts val="3945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DM Sans"/>
              </a:rPr>
              <a:t>Perfil, rankings y estadísticas de juego por usuario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4726" y="4814222"/>
            <a:ext cx="8206359" cy="98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204" indent="-308602" lvl="1">
              <a:lnSpc>
                <a:spcPts val="3945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DM Sans"/>
              </a:rPr>
              <a:t>Acceso a formación online por un jugador top 100 mundial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4726" y="7282874"/>
            <a:ext cx="4900445" cy="48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204" indent="-308602" lvl="1">
              <a:lnSpc>
                <a:spcPts val="3945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DM Sans"/>
              </a:rPr>
              <a:t>Futuras integraciónes: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752600"/>
          </a:xfrm>
          <a:custGeom>
            <a:avLst/>
            <a:gdLst/>
            <a:ahLst/>
            <a:cxnLst/>
            <a:rect r="r" b="b" t="t" l="l"/>
            <a:pathLst>
              <a:path h="1752600" w="18288000">
                <a:moveTo>
                  <a:pt x="0" y="0"/>
                </a:moveTo>
                <a:lnTo>
                  <a:pt x="18288000" y="0"/>
                </a:lnTo>
                <a:lnTo>
                  <a:pt x="182880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7485" r="0" b="-357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4474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64691" y="676275"/>
            <a:ext cx="824569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AVATAR CLIENTE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10616" y="1740789"/>
            <a:ext cx="1253085" cy="43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0"/>
              </a:lnSpc>
              <a:spcBef>
                <a:spcPct val="0"/>
              </a:spcBef>
            </a:pPr>
            <a:r>
              <a:rPr lang="en-US" sz="2660">
                <a:solidFill>
                  <a:srgbClr val="4BD1FB"/>
                </a:solidFill>
                <a:latin typeface="DM Sans Bold"/>
              </a:rPr>
              <a:t>Clubs</a:t>
            </a:r>
          </a:p>
        </p:txBody>
      </p:sp>
      <p:sp>
        <p:nvSpPr>
          <p:cNvPr name="AutoShape 8" id="8"/>
          <p:cNvSpPr/>
          <p:nvPr/>
        </p:nvSpPr>
        <p:spPr>
          <a:xfrm>
            <a:off x="5062991" y="4195950"/>
            <a:ext cx="8449099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356785" y="2213614"/>
            <a:ext cx="4517545" cy="183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1"/>
              </a:lnSpc>
            </a:pPr>
            <a:r>
              <a:rPr lang="en-US" sz="1450">
                <a:solidFill>
                  <a:srgbClr val="FFFFFF"/>
                </a:solidFill>
                <a:latin typeface="DM Sans"/>
              </a:rPr>
              <a:t>1 . Necesidades:</a:t>
            </a:r>
          </a:p>
          <a:p>
            <a:pPr algn="l" marL="313084" indent="-156542" lvl="1">
              <a:lnSpc>
                <a:spcPts val="2001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Gestión reservas, maximizar utilización de pistas.</a:t>
            </a:r>
          </a:p>
          <a:p>
            <a:pPr algn="l" marL="313084" indent="-156542" lvl="1">
              <a:lnSpc>
                <a:spcPts val="2001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Coordinación y comunicación del club.</a:t>
            </a:r>
          </a:p>
          <a:p>
            <a:pPr algn="l" marL="313084" indent="-156542" lvl="1">
              <a:lnSpc>
                <a:spcPts val="2001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Sistema de pagos seguro para reservas.</a:t>
            </a:r>
          </a:p>
          <a:p>
            <a:pPr algn="l">
              <a:lnSpc>
                <a:spcPts val="897"/>
              </a:lnSpc>
            </a:pPr>
          </a:p>
          <a:p>
            <a:pPr algn="l">
              <a:lnSpc>
                <a:spcPts val="2001"/>
              </a:lnSpc>
            </a:pPr>
            <a:r>
              <a:rPr lang="en-US" sz="1450">
                <a:solidFill>
                  <a:srgbClr val="FFFFFF"/>
                </a:solidFill>
                <a:latin typeface="DM Sans"/>
              </a:rPr>
              <a:t>2 . </a:t>
            </a:r>
            <a:r>
              <a:rPr lang="en-US" sz="1450">
                <a:solidFill>
                  <a:srgbClr val="FFFFFF"/>
                </a:solidFill>
                <a:latin typeface="DM Sans"/>
              </a:rPr>
              <a:t>Deseos:</a:t>
            </a:r>
          </a:p>
          <a:p>
            <a:pPr algn="l" marL="313084" indent="-156542" lvl="1">
              <a:lnSpc>
                <a:spcPts val="2001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Modernización más alcance a clientes</a:t>
            </a:r>
          </a:p>
          <a:p>
            <a:pPr algn="l" marL="313084" indent="-156542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Estadísticas de juego y usuarios.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10616" y="7215267"/>
            <a:ext cx="2753866" cy="43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0"/>
              </a:lnSpc>
              <a:spcBef>
                <a:spcPct val="0"/>
              </a:spcBef>
            </a:pPr>
            <a:r>
              <a:rPr lang="en-US" sz="2660">
                <a:solidFill>
                  <a:srgbClr val="4BD1FB"/>
                </a:solidFill>
                <a:latin typeface="DM Sans Bold"/>
              </a:rPr>
              <a:t>Urbanizaciones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56785" y="4756120"/>
            <a:ext cx="4517545" cy="22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1"/>
              </a:lnSpc>
            </a:pPr>
            <a:r>
              <a:rPr lang="en-US" sz="1450">
                <a:solidFill>
                  <a:srgbClr val="FFFFFF"/>
                </a:solidFill>
                <a:latin typeface="DM Sans"/>
              </a:rPr>
              <a:t>1 . Necesidades:</a:t>
            </a:r>
          </a:p>
          <a:p>
            <a:pPr algn="l" marL="313084" indent="-156542" lvl="1">
              <a:lnSpc>
                <a:spcPts val="2001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Sistema reservas de pistas sencillo .</a:t>
            </a:r>
          </a:p>
          <a:p>
            <a:pPr algn="l" marL="313084" indent="-156542" lvl="1">
              <a:lnSpc>
                <a:spcPts val="2001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Fácil integración con sistemas instalaciones existentes.</a:t>
            </a:r>
          </a:p>
          <a:p>
            <a:pPr algn="l">
              <a:lnSpc>
                <a:spcPts val="2001"/>
              </a:lnSpc>
            </a:pPr>
          </a:p>
          <a:p>
            <a:pPr algn="l">
              <a:lnSpc>
                <a:spcPts val="2001"/>
              </a:lnSpc>
            </a:pPr>
            <a:r>
              <a:rPr lang="en-US" sz="1450">
                <a:solidFill>
                  <a:srgbClr val="FFFFFF"/>
                </a:solidFill>
                <a:latin typeface="DM Sans"/>
              </a:rPr>
              <a:t>2 . </a:t>
            </a:r>
            <a:r>
              <a:rPr lang="en-US" sz="1450">
                <a:solidFill>
                  <a:srgbClr val="FFFFFF"/>
                </a:solidFill>
                <a:latin typeface="DM Sans"/>
              </a:rPr>
              <a:t>Deseos:</a:t>
            </a:r>
          </a:p>
          <a:p>
            <a:pPr algn="l" marL="313084" indent="-156542" lvl="1">
              <a:lnSpc>
                <a:spcPts val="2001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Informes y análisis de datos para optimizar la asignación de recursos.</a:t>
            </a:r>
          </a:p>
          <a:p>
            <a:pPr algn="l" marL="313084" indent="-156542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Adaptabilidad de la app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56785" y="7748804"/>
            <a:ext cx="4517545" cy="19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1"/>
              </a:lnSpc>
            </a:pPr>
            <a:r>
              <a:rPr lang="en-US" sz="1450">
                <a:solidFill>
                  <a:srgbClr val="FFFFFF"/>
                </a:solidFill>
                <a:latin typeface="DM Sans"/>
              </a:rPr>
              <a:t>1 . Necesidades:</a:t>
            </a:r>
          </a:p>
          <a:p>
            <a:pPr algn="l" marL="313084" indent="-156542" lvl="1">
              <a:lnSpc>
                <a:spcPts val="2001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Plataforma de reservas para coordinar el uso compartido de pistas entre residentes.</a:t>
            </a:r>
          </a:p>
          <a:p>
            <a:pPr algn="l" marL="313084" indent="-156542" lvl="1">
              <a:lnSpc>
                <a:spcPts val="2001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Notificaciones sobre el estado de las reservas.</a:t>
            </a:r>
          </a:p>
          <a:p>
            <a:pPr algn="l">
              <a:lnSpc>
                <a:spcPts val="2001"/>
              </a:lnSpc>
            </a:pPr>
          </a:p>
          <a:p>
            <a:pPr algn="l">
              <a:lnSpc>
                <a:spcPts val="2001"/>
              </a:lnSpc>
            </a:pPr>
            <a:r>
              <a:rPr lang="en-US" sz="1450">
                <a:solidFill>
                  <a:srgbClr val="FFFFFF"/>
                </a:solidFill>
                <a:latin typeface="DM Sans"/>
              </a:rPr>
              <a:t>2 . </a:t>
            </a:r>
            <a:r>
              <a:rPr lang="en-US" sz="1450">
                <a:solidFill>
                  <a:srgbClr val="FFFFFF"/>
                </a:solidFill>
                <a:latin typeface="DM Sans"/>
              </a:rPr>
              <a:t>Deseos:</a:t>
            </a:r>
          </a:p>
          <a:p>
            <a:pPr algn="l" marL="313084" indent="-156542" lvl="1">
              <a:lnSpc>
                <a:spcPts val="2001"/>
              </a:lnSpc>
              <a:spcBef>
                <a:spcPct val="0"/>
              </a:spcBef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DM Sans"/>
              </a:rPr>
              <a:t>Funcionalidades de administración de usuarios para controlar el acceso..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5030676" y="7144797"/>
            <a:ext cx="8449099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062991" y="9945573"/>
            <a:ext cx="8449099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5021151" y="4224525"/>
            <a:ext cx="5424052" cy="4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67"/>
              </a:lnSpc>
              <a:spcBef>
                <a:spcPct val="0"/>
              </a:spcBef>
            </a:pPr>
            <a:r>
              <a:rPr lang="en-US" sz="2657">
                <a:solidFill>
                  <a:srgbClr val="4BD1FB"/>
                </a:solidFill>
                <a:latin typeface="DM Sans Bold"/>
              </a:rPr>
              <a:t>Ayuntamientos/Polideportivos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41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845994" y="-101826"/>
            <a:ext cx="15710961" cy="10737808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017" r="0" b="-401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287703" y="6176010"/>
            <a:ext cx="1005183" cy="439240"/>
          </a:xfrm>
          <a:custGeom>
            <a:avLst/>
            <a:gdLst/>
            <a:ahLst/>
            <a:cxnLst/>
            <a:rect r="r" b="b" t="t" l="l"/>
            <a:pathLst>
              <a:path h="439240" w="1005183">
                <a:moveTo>
                  <a:pt x="0" y="0"/>
                </a:moveTo>
                <a:lnTo>
                  <a:pt x="1005183" y="0"/>
                </a:lnTo>
                <a:lnTo>
                  <a:pt x="1005183" y="439240"/>
                </a:lnTo>
                <a:lnTo>
                  <a:pt x="0" y="43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67203" y="2842529"/>
            <a:ext cx="7394334" cy="662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2724">
                <a:solidFill>
                  <a:srgbClr val="FFFFFF"/>
                </a:solidFill>
                <a:latin typeface="DM Sans"/>
              </a:rPr>
              <a:t>Amplio espectro de clubs por provincia</a:t>
            </a:r>
          </a:p>
          <a:p>
            <a:pPr algn="l">
              <a:lnSpc>
                <a:spcPts val="3760"/>
              </a:lnSpc>
            </a:pPr>
            <a:r>
              <a:rPr lang="en-US" sz="2724">
                <a:solidFill>
                  <a:srgbClr val="FFFFFF"/>
                </a:solidFill>
                <a:latin typeface="DM Sans"/>
              </a:rPr>
              <a:t>disponibles para colaborar y ofrecer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DM Sans"/>
              </a:rPr>
              <a:t>nuestros servicios.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DM Sans"/>
              </a:rPr>
              <a:t>Potencial de acceso a clubs con una amplia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DM Sans"/>
              </a:rPr>
              <a:t>base de clientes.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DM Sans"/>
              </a:rPr>
              <a:t>Posibilidad de establecer un acuerdo de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DM Sans"/>
              </a:rPr>
              <a:t>colaboración basado en un pequeño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DM Sans"/>
              </a:rPr>
              <a:t>porcentaje por reserva.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DM Sans"/>
              </a:rPr>
              <a:t>Generación de ingresos diarios y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DM Sans"/>
              </a:rPr>
              <a:t>recurrentes a través de las reservas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DM Sans"/>
              </a:rPr>
              <a:t>realizadas en los clubs asociados.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682740" y="3157538"/>
            <a:ext cx="188595" cy="184785"/>
            <a:chOff x="0" y="0"/>
            <a:chExt cx="251460" cy="2463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3350"/>
                    <a:pt x="120650" y="140970"/>
                    <a:pt x="107950" y="14478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1270" y="62230"/>
                    <a:pt x="16510" y="29210"/>
                    <a:pt x="2921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047297" y="2685098"/>
            <a:ext cx="3364230" cy="7755255"/>
            <a:chOff x="0" y="0"/>
            <a:chExt cx="4485640" cy="103403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50800"/>
              <a:ext cx="4436110" cy="10237470"/>
            </a:xfrm>
            <a:custGeom>
              <a:avLst/>
              <a:gdLst/>
              <a:ahLst/>
              <a:cxnLst/>
              <a:rect r="r" b="b" t="t" l="l"/>
              <a:pathLst>
                <a:path h="10237470" w="4436110">
                  <a:moveTo>
                    <a:pt x="0" y="2979420"/>
                  </a:moveTo>
                  <a:cubicBezTo>
                    <a:pt x="22860" y="2212340"/>
                    <a:pt x="80010" y="2146300"/>
                    <a:pt x="83820" y="2045970"/>
                  </a:cubicBezTo>
                  <a:cubicBezTo>
                    <a:pt x="86360" y="1931670"/>
                    <a:pt x="5080" y="1818640"/>
                    <a:pt x="3810" y="1678940"/>
                  </a:cubicBezTo>
                  <a:cubicBezTo>
                    <a:pt x="1270" y="1492250"/>
                    <a:pt x="62230" y="1209040"/>
                    <a:pt x="129540" y="1024890"/>
                  </a:cubicBezTo>
                  <a:cubicBezTo>
                    <a:pt x="184150" y="873760"/>
                    <a:pt x="345440" y="640080"/>
                    <a:pt x="345440" y="640080"/>
                  </a:cubicBezTo>
                  <a:cubicBezTo>
                    <a:pt x="345440" y="638810"/>
                    <a:pt x="350520" y="605790"/>
                    <a:pt x="353060" y="591820"/>
                  </a:cubicBezTo>
                  <a:cubicBezTo>
                    <a:pt x="354330" y="581660"/>
                    <a:pt x="356870" y="575310"/>
                    <a:pt x="356870" y="563880"/>
                  </a:cubicBezTo>
                  <a:cubicBezTo>
                    <a:pt x="358140" y="546100"/>
                    <a:pt x="353060" y="497840"/>
                    <a:pt x="351790" y="496570"/>
                  </a:cubicBezTo>
                  <a:cubicBezTo>
                    <a:pt x="351790" y="496570"/>
                    <a:pt x="345440" y="467360"/>
                    <a:pt x="342900" y="453390"/>
                  </a:cubicBezTo>
                  <a:cubicBezTo>
                    <a:pt x="339090" y="438150"/>
                    <a:pt x="332740" y="410210"/>
                    <a:pt x="332740" y="408940"/>
                  </a:cubicBezTo>
                  <a:cubicBezTo>
                    <a:pt x="332740" y="408940"/>
                    <a:pt x="334010" y="379730"/>
                    <a:pt x="334010" y="364490"/>
                  </a:cubicBezTo>
                  <a:cubicBezTo>
                    <a:pt x="334010" y="349250"/>
                    <a:pt x="335280" y="320040"/>
                    <a:pt x="335280" y="318770"/>
                  </a:cubicBezTo>
                  <a:cubicBezTo>
                    <a:pt x="335280" y="318770"/>
                    <a:pt x="342900" y="290830"/>
                    <a:pt x="346710" y="275590"/>
                  </a:cubicBezTo>
                  <a:cubicBezTo>
                    <a:pt x="350520" y="261620"/>
                    <a:pt x="358140" y="233680"/>
                    <a:pt x="358140" y="232410"/>
                  </a:cubicBezTo>
                  <a:cubicBezTo>
                    <a:pt x="359410" y="232410"/>
                    <a:pt x="373380" y="205740"/>
                    <a:pt x="381000" y="193040"/>
                  </a:cubicBezTo>
                  <a:cubicBezTo>
                    <a:pt x="387350" y="180340"/>
                    <a:pt x="401320" y="154940"/>
                    <a:pt x="402590" y="153670"/>
                  </a:cubicBezTo>
                  <a:cubicBezTo>
                    <a:pt x="402590" y="153670"/>
                    <a:pt x="422910" y="132080"/>
                    <a:pt x="433070" y="120650"/>
                  </a:cubicBezTo>
                  <a:cubicBezTo>
                    <a:pt x="443230" y="110490"/>
                    <a:pt x="463550" y="88900"/>
                    <a:pt x="463550" y="87630"/>
                  </a:cubicBezTo>
                  <a:cubicBezTo>
                    <a:pt x="463550" y="87630"/>
                    <a:pt x="488950" y="71120"/>
                    <a:pt x="501650" y="63500"/>
                  </a:cubicBezTo>
                  <a:cubicBezTo>
                    <a:pt x="513080" y="54610"/>
                    <a:pt x="538480" y="39370"/>
                    <a:pt x="538480" y="38100"/>
                  </a:cubicBezTo>
                  <a:cubicBezTo>
                    <a:pt x="539750" y="38100"/>
                    <a:pt x="566420" y="29210"/>
                    <a:pt x="581660" y="24130"/>
                  </a:cubicBezTo>
                  <a:cubicBezTo>
                    <a:pt x="595630" y="19050"/>
                    <a:pt x="622300" y="8890"/>
                    <a:pt x="623570" y="8890"/>
                  </a:cubicBezTo>
                  <a:cubicBezTo>
                    <a:pt x="623570" y="8890"/>
                    <a:pt x="652780" y="6350"/>
                    <a:pt x="668020" y="3810"/>
                  </a:cubicBezTo>
                  <a:cubicBezTo>
                    <a:pt x="683260" y="2540"/>
                    <a:pt x="712470" y="0"/>
                    <a:pt x="712470" y="0"/>
                  </a:cubicBezTo>
                  <a:cubicBezTo>
                    <a:pt x="713740" y="0"/>
                    <a:pt x="742950" y="3810"/>
                    <a:pt x="758190" y="6350"/>
                  </a:cubicBezTo>
                  <a:cubicBezTo>
                    <a:pt x="772160" y="8890"/>
                    <a:pt x="801370" y="12700"/>
                    <a:pt x="802640" y="12700"/>
                  </a:cubicBezTo>
                  <a:cubicBezTo>
                    <a:pt x="802640" y="12700"/>
                    <a:pt x="829310" y="24130"/>
                    <a:pt x="843280" y="29210"/>
                  </a:cubicBezTo>
                  <a:cubicBezTo>
                    <a:pt x="857250" y="35560"/>
                    <a:pt x="885190" y="46990"/>
                    <a:pt x="885190" y="46990"/>
                  </a:cubicBezTo>
                  <a:cubicBezTo>
                    <a:pt x="886460" y="46990"/>
                    <a:pt x="909320" y="64770"/>
                    <a:pt x="922020" y="73660"/>
                  </a:cubicBezTo>
                  <a:cubicBezTo>
                    <a:pt x="933450" y="82550"/>
                    <a:pt x="957580" y="99060"/>
                    <a:pt x="957580" y="99060"/>
                  </a:cubicBezTo>
                  <a:cubicBezTo>
                    <a:pt x="958850" y="99060"/>
                    <a:pt x="958850" y="99060"/>
                    <a:pt x="958850" y="99060"/>
                  </a:cubicBezTo>
                  <a:cubicBezTo>
                    <a:pt x="958850" y="100330"/>
                    <a:pt x="977900" y="121920"/>
                    <a:pt x="986790" y="133350"/>
                  </a:cubicBezTo>
                  <a:cubicBezTo>
                    <a:pt x="996950" y="144780"/>
                    <a:pt x="1016000" y="167640"/>
                    <a:pt x="1016000" y="168910"/>
                  </a:cubicBezTo>
                  <a:cubicBezTo>
                    <a:pt x="1016000" y="168910"/>
                    <a:pt x="1029970" y="195580"/>
                    <a:pt x="1036320" y="208280"/>
                  </a:cubicBezTo>
                  <a:cubicBezTo>
                    <a:pt x="1042670" y="222250"/>
                    <a:pt x="1047750" y="228600"/>
                    <a:pt x="1056640" y="248920"/>
                  </a:cubicBezTo>
                  <a:cubicBezTo>
                    <a:pt x="1082040" y="307340"/>
                    <a:pt x="1173480" y="546100"/>
                    <a:pt x="1195070" y="600710"/>
                  </a:cubicBezTo>
                  <a:cubicBezTo>
                    <a:pt x="1201420" y="617220"/>
                    <a:pt x="1202690" y="631190"/>
                    <a:pt x="1209040" y="633730"/>
                  </a:cubicBezTo>
                  <a:cubicBezTo>
                    <a:pt x="1214120" y="635000"/>
                    <a:pt x="1217930" y="624840"/>
                    <a:pt x="1226820" y="619760"/>
                  </a:cubicBezTo>
                  <a:cubicBezTo>
                    <a:pt x="1244600" y="609600"/>
                    <a:pt x="1281430" y="594360"/>
                    <a:pt x="1309370" y="586740"/>
                  </a:cubicBezTo>
                  <a:cubicBezTo>
                    <a:pt x="1338580" y="577850"/>
                    <a:pt x="1369060" y="574040"/>
                    <a:pt x="1398270" y="572770"/>
                  </a:cubicBezTo>
                  <a:cubicBezTo>
                    <a:pt x="1427480" y="572770"/>
                    <a:pt x="1457960" y="575310"/>
                    <a:pt x="1487170" y="581660"/>
                  </a:cubicBezTo>
                  <a:cubicBezTo>
                    <a:pt x="1515110" y="588010"/>
                    <a:pt x="1544320" y="598170"/>
                    <a:pt x="1570990" y="610870"/>
                  </a:cubicBezTo>
                  <a:cubicBezTo>
                    <a:pt x="1597660" y="623570"/>
                    <a:pt x="1623060" y="641350"/>
                    <a:pt x="1645920" y="659130"/>
                  </a:cubicBezTo>
                  <a:cubicBezTo>
                    <a:pt x="1668780" y="678180"/>
                    <a:pt x="1689100" y="701040"/>
                    <a:pt x="1706880" y="725170"/>
                  </a:cubicBezTo>
                  <a:cubicBezTo>
                    <a:pt x="1723390" y="749300"/>
                    <a:pt x="1738630" y="775970"/>
                    <a:pt x="1750060" y="802640"/>
                  </a:cubicBezTo>
                  <a:cubicBezTo>
                    <a:pt x="1761490" y="830580"/>
                    <a:pt x="1769110" y="859790"/>
                    <a:pt x="1772920" y="889000"/>
                  </a:cubicBezTo>
                  <a:cubicBezTo>
                    <a:pt x="1778000" y="918210"/>
                    <a:pt x="1778000" y="934720"/>
                    <a:pt x="1775460" y="977900"/>
                  </a:cubicBezTo>
                  <a:cubicBezTo>
                    <a:pt x="1770380" y="1093470"/>
                    <a:pt x="1703070" y="1460500"/>
                    <a:pt x="1700530" y="1616710"/>
                  </a:cubicBezTo>
                  <a:cubicBezTo>
                    <a:pt x="1699260" y="1706880"/>
                    <a:pt x="1710690" y="1797050"/>
                    <a:pt x="1718310" y="1831340"/>
                  </a:cubicBezTo>
                  <a:cubicBezTo>
                    <a:pt x="1720850" y="1841500"/>
                    <a:pt x="1723390" y="1841500"/>
                    <a:pt x="1725930" y="1851660"/>
                  </a:cubicBezTo>
                  <a:cubicBezTo>
                    <a:pt x="1733550" y="1880870"/>
                    <a:pt x="1732280" y="1958340"/>
                    <a:pt x="1752600" y="2018030"/>
                  </a:cubicBezTo>
                  <a:cubicBezTo>
                    <a:pt x="1779270" y="2098040"/>
                    <a:pt x="1858010" y="2189480"/>
                    <a:pt x="1888490" y="2283460"/>
                  </a:cubicBezTo>
                  <a:cubicBezTo>
                    <a:pt x="1920240" y="2381250"/>
                    <a:pt x="1920240" y="2569210"/>
                    <a:pt x="1939290" y="2594610"/>
                  </a:cubicBezTo>
                  <a:cubicBezTo>
                    <a:pt x="1943100" y="2600960"/>
                    <a:pt x="1945640" y="2598420"/>
                    <a:pt x="1950720" y="2600960"/>
                  </a:cubicBezTo>
                  <a:cubicBezTo>
                    <a:pt x="1959610" y="2606040"/>
                    <a:pt x="1987550" y="2620010"/>
                    <a:pt x="1988820" y="2621280"/>
                  </a:cubicBezTo>
                  <a:cubicBezTo>
                    <a:pt x="1988820" y="2621280"/>
                    <a:pt x="2010410" y="2639060"/>
                    <a:pt x="2020570" y="2649220"/>
                  </a:cubicBezTo>
                  <a:cubicBezTo>
                    <a:pt x="2030730" y="2658110"/>
                    <a:pt x="2052320" y="2675890"/>
                    <a:pt x="2052320" y="2677160"/>
                  </a:cubicBezTo>
                  <a:cubicBezTo>
                    <a:pt x="2052320" y="2677160"/>
                    <a:pt x="2068830" y="2700020"/>
                    <a:pt x="2076450" y="2711450"/>
                  </a:cubicBezTo>
                  <a:cubicBezTo>
                    <a:pt x="2085340" y="2722880"/>
                    <a:pt x="2100580" y="2745740"/>
                    <a:pt x="2100580" y="2747010"/>
                  </a:cubicBezTo>
                  <a:cubicBezTo>
                    <a:pt x="2100580" y="2747010"/>
                    <a:pt x="2101850" y="2747010"/>
                    <a:pt x="2101850" y="2747010"/>
                  </a:cubicBezTo>
                  <a:cubicBezTo>
                    <a:pt x="2101850" y="2747010"/>
                    <a:pt x="2112010" y="2772410"/>
                    <a:pt x="2117090" y="2786380"/>
                  </a:cubicBezTo>
                  <a:cubicBezTo>
                    <a:pt x="2122170" y="2799080"/>
                    <a:pt x="2131060" y="2824480"/>
                    <a:pt x="2132330" y="2825750"/>
                  </a:cubicBezTo>
                  <a:cubicBezTo>
                    <a:pt x="2132330" y="2828290"/>
                    <a:pt x="2148840" y="2909570"/>
                    <a:pt x="2165350" y="2931160"/>
                  </a:cubicBezTo>
                  <a:cubicBezTo>
                    <a:pt x="2175510" y="2943860"/>
                    <a:pt x="2200910" y="2954020"/>
                    <a:pt x="2200910" y="2954020"/>
                  </a:cubicBezTo>
                  <a:cubicBezTo>
                    <a:pt x="2202180" y="2954020"/>
                    <a:pt x="2221230" y="2974340"/>
                    <a:pt x="2231390" y="2985770"/>
                  </a:cubicBezTo>
                  <a:cubicBezTo>
                    <a:pt x="2241550" y="2995930"/>
                    <a:pt x="2261870" y="3016250"/>
                    <a:pt x="2261870" y="3016250"/>
                  </a:cubicBezTo>
                  <a:cubicBezTo>
                    <a:pt x="2261870" y="3017520"/>
                    <a:pt x="2261870" y="3017520"/>
                    <a:pt x="2261870" y="3017520"/>
                  </a:cubicBezTo>
                  <a:cubicBezTo>
                    <a:pt x="2263140" y="3017520"/>
                    <a:pt x="2277110" y="3041650"/>
                    <a:pt x="2284730" y="3054350"/>
                  </a:cubicBezTo>
                  <a:cubicBezTo>
                    <a:pt x="2291080" y="3067050"/>
                    <a:pt x="2306320" y="3092450"/>
                    <a:pt x="2306320" y="3092450"/>
                  </a:cubicBezTo>
                  <a:cubicBezTo>
                    <a:pt x="2306320" y="3093720"/>
                    <a:pt x="2462530" y="3357880"/>
                    <a:pt x="2532380" y="3488690"/>
                  </a:cubicBezTo>
                  <a:cubicBezTo>
                    <a:pt x="2598420" y="3610610"/>
                    <a:pt x="2641600" y="3716020"/>
                    <a:pt x="2715260" y="3851910"/>
                  </a:cubicBezTo>
                  <a:cubicBezTo>
                    <a:pt x="2810510" y="4028440"/>
                    <a:pt x="2961640" y="4269740"/>
                    <a:pt x="3061970" y="4451350"/>
                  </a:cubicBezTo>
                  <a:cubicBezTo>
                    <a:pt x="3143250" y="4599940"/>
                    <a:pt x="3276600" y="4856480"/>
                    <a:pt x="3276600" y="4859020"/>
                  </a:cubicBezTo>
                  <a:cubicBezTo>
                    <a:pt x="3277870" y="4859020"/>
                    <a:pt x="3286760" y="4886960"/>
                    <a:pt x="3291840" y="4902200"/>
                  </a:cubicBezTo>
                  <a:cubicBezTo>
                    <a:pt x="3296920" y="4916170"/>
                    <a:pt x="3307080" y="4944110"/>
                    <a:pt x="3307080" y="4944110"/>
                  </a:cubicBezTo>
                  <a:cubicBezTo>
                    <a:pt x="3307080" y="4945380"/>
                    <a:pt x="3309620" y="4974590"/>
                    <a:pt x="3310890" y="4989830"/>
                  </a:cubicBezTo>
                  <a:cubicBezTo>
                    <a:pt x="3312160" y="5005070"/>
                    <a:pt x="3314700" y="5034280"/>
                    <a:pt x="3314700" y="5034280"/>
                  </a:cubicBezTo>
                  <a:cubicBezTo>
                    <a:pt x="3314700" y="5035550"/>
                    <a:pt x="3310890" y="5066030"/>
                    <a:pt x="3308350" y="5080000"/>
                  </a:cubicBezTo>
                  <a:cubicBezTo>
                    <a:pt x="3307080" y="5088890"/>
                    <a:pt x="3302000" y="5100320"/>
                    <a:pt x="3304540" y="5105400"/>
                  </a:cubicBezTo>
                  <a:cubicBezTo>
                    <a:pt x="3307080" y="5110480"/>
                    <a:pt x="3314700" y="5110480"/>
                    <a:pt x="3322320" y="5113020"/>
                  </a:cubicBezTo>
                  <a:cubicBezTo>
                    <a:pt x="3331210" y="5118100"/>
                    <a:pt x="3355340" y="5128260"/>
                    <a:pt x="3356610" y="5128260"/>
                  </a:cubicBezTo>
                  <a:cubicBezTo>
                    <a:pt x="3356610" y="5129530"/>
                    <a:pt x="3375660" y="5144770"/>
                    <a:pt x="3385820" y="5152390"/>
                  </a:cubicBezTo>
                  <a:cubicBezTo>
                    <a:pt x="3394710" y="5160010"/>
                    <a:pt x="3413760" y="5173980"/>
                    <a:pt x="3415030" y="5175250"/>
                  </a:cubicBezTo>
                  <a:cubicBezTo>
                    <a:pt x="3415030" y="5175250"/>
                    <a:pt x="3430270" y="5194300"/>
                    <a:pt x="3437890" y="5204460"/>
                  </a:cubicBezTo>
                  <a:cubicBezTo>
                    <a:pt x="3445510" y="5214620"/>
                    <a:pt x="3459480" y="5233670"/>
                    <a:pt x="3460750" y="5233670"/>
                  </a:cubicBezTo>
                  <a:cubicBezTo>
                    <a:pt x="3460750" y="5233670"/>
                    <a:pt x="3470910" y="5256530"/>
                    <a:pt x="3475990" y="5267960"/>
                  </a:cubicBezTo>
                  <a:cubicBezTo>
                    <a:pt x="3481070" y="5279390"/>
                    <a:pt x="3489960" y="5300980"/>
                    <a:pt x="3491230" y="5302250"/>
                  </a:cubicBezTo>
                  <a:cubicBezTo>
                    <a:pt x="3491230" y="5302250"/>
                    <a:pt x="3495040" y="5326380"/>
                    <a:pt x="3497580" y="5339080"/>
                  </a:cubicBezTo>
                  <a:cubicBezTo>
                    <a:pt x="3500120" y="5350510"/>
                    <a:pt x="3500120" y="5364480"/>
                    <a:pt x="3503930" y="5374640"/>
                  </a:cubicBezTo>
                  <a:cubicBezTo>
                    <a:pt x="3507740" y="5384800"/>
                    <a:pt x="3515360" y="5392420"/>
                    <a:pt x="3521710" y="5401310"/>
                  </a:cubicBezTo>
                  <a:cubicBezTo>
                    <a:pt x="3529330" y="5412740"/>
                    <a:pt x="3545840" y="5438140"/>
                    <a:pt x="3545840" y="5438140"/>
                  </a:cubicBezTo>
                  <a:cubicBezTo>
                    <a:pt x="3545840" y="5439410"/>
                    <a:pt x="3554730" y="5466080"/>
                    <a:pt x="3559810" y="5480050"/>
                  </a:cubicBezTo>
                  <a:cubicBezTo>
                    <a:pt x="3564890" y="5494020"/>
                    <a:pt x="3575050" y="5520690"/>
                    <a:pt x="3575050" y="5521960"/>
                  </a:cubicBezTo>
                  <a:cubicBezTo>
                    <a:pt x="3575050" y="5523230"/>
                    <a:pt x="3789680" y="5789930"/>
                    <a:pt x="3886200" y="5934710"/>
                  </a:cubicBezTo>
                  <a:cubicBezTo>
                    <a:pt x="3983990" y="6082030"/>
                    <a:pt x="4070350" y="6253480"/>
                    <a:pt x="4157980" y="6399530"/>
                  </a:cubicBezTo>
                  <a:cubicBezTo>
                    <a:pt x="4236720" y="6531610"/>
                    <a:pt x="4343400" y="6620510"/>
                    <a:pt x="4384040" y="6775450"/>
                  </a:cubicBezTo>
                  <a:cubicBezTo>
                    <a:pt x="4436110" y="6979920"/>
                    <a:pt x="4410710" y="7316470"/>
                    <a:pt x="4354830" y="7547610"/>
                  </a:cubicBezTo>
                  <a:cubicBezTo>
                    <a:pt x="4305300" y="7753350"/>
                    <a:pt x="4145280" y="7979410"/>
                    <a:pt x="4095750" y="8101330"/>
                  </a:cubicBezTo>
                  <a:cubicBezTo>
                    <a:pt x="4072890" y="8159750"/>
                    <a:pt x="4053840" y="8216900"/>
                    <a:pt x="4051300" y="8234680"/>
                  </a:cubicBezTo>
                  <a:cubicBezTo>
                    <a:pt x="4051300" y="8238490"/>
                    <a:pt x="4051300" y="8237220"/>
                    <a:pt x="4051300" y="8242300"/>
                  </a:cubicBezTo>
                  <a:cubicBezTo>
                    <a:pt x="4051300" y="8295640"/>
                    <a:pt x="3973830" y="9206230"/>
                    <a:pt x="3973830" y="9210040"/>
                  </a:cubicBezTo>
                  <a:cubicBezTo>
                    <a:pt x="3973830" y="9211310"/>
                    <a:pt x="3978910" y="9243060"/>
                    <a:pt x="3981450" y="9258300"/>
                  </a:cubicBezTo>
                  <a:cubicBezTo>
                    <a:pt x="3983990" y="9274810"/>
                    <a:pt x="3989070" y="9305290"/>
                    <a:pt x="3989070" y="9306560"/>
                  </a:cubicBezTo>
                  <a:cubicBezTo>
                    <a:pt x="3989070" y="9306560"/>
                    <a:pt x="3986530" y="9338310"/>
                    <a:pt x="3985260" y="9354820"/>
                  </a:cubicBezTo>
                  <a:cubicBezTo>
                    <a:pt x="3983990" y="9371330"/>
                    <a:pt x="3981450" y="9403080"/>
                    <a:pt x="3981450" y="9403080"/>
                  </a:cubicBezTo>
                  <a:cubicBezTo>
                    <a:pt x="3981450" y="9404350"/>
                    <a:pt x="3971290" y="9433560"/>
                    <a:pt x="3966210" y="9448800"/>
                  </a:cubicBezTo>
                  <a:cubicBezTo>
                    <a:pt x="3961130" y="9464040"/>
                    <a:pt x="3950970" y="9494520"/>
                    <a:pt x="3950970" y="9495790"/>
                  </a:cubicBezTo>
                  <a:cubicBezTo>
                    <a:pt x="3949700" y="9495790"/>
                    <a:pt x="3933190" y="9522460"/>
                    <a:pt x="3924300" y="9536430"/>
                  </a:cubicBezTo>
                  <a:cubicBezTo>
                    <a:pt x="3915410" y="9550400"/>
                    <a:pt x="3898900" y="9577070"/>
                    <a:pt x="3898900" y="9577070"/>
                  </a:cubicBezTo>
                  <a:cubicBezTo>
                    <a:pt x="3897630" y="9577070"/>
                    <a:pt x="3874770" y="9599930"/>
                    <a:pt x="3863340" y="9610090"/>
                  </a:cubicBezTo>
                  <a:cubicBezTo>
                    <a:pt x="3851910" y="9621520"/>
                    <a:pt x="3829050" y="9644380"/>
                    <a:pt x="3827780" y="9644380"/>
                  </a:cubicBezTo>
                  <a:cubicBezTo>
                    <a:pt x="3827780" y="9644380"/>
                    <a:pt x="3799840" y="9660890"/>
                    <a:pt x="3785870" y="9668510"/>
                  </a:cubicBezTo>
                  <a:cubicBezTo>
                    <a:pt x="3771900" y="9676130"/>
                    <a:pt x="3745230" y="9692640"/>
                    <a:pt x="3743960" y="9692640"/>
                  </a:cubicBezTo>
                  <a:cubicBezTo>
                    <a:pt x="3743960" y="9692640"/>
                    <a:pt x="3713480" y="9701530"/>
                    <a:pt x="3696970" y="9705340"/>
                  </a:cubicBezTo>
                  <a:cubicBezTo>
                    <a:pt x="3681730" y="9710420"/>
                    <a:pt x="3651250" y="9719310"/>
                    <a:pt x="3651250" y="9719310"/>
                  </a:cubicBezTo>
                  <a:cubicBezTo>
                    <a:pt x="3649980" y="9719310"/>
                    <a:pt x="3618230" y="9720580"/>
                    <a:pt x="3601720" y="9720580"/>
                  </a:cubicBezTo>
                  <a:cubicBezTo>
                    <a:pt x="3586480" y="9721850"/>
                    <a:pt x="3554730" y="9723120"/>
                    <a:pt x="3553460" y="9723120"/>
                  </a:cubicBezTo>
                  <a:cubicBezTo>
                    <a:pt x="3553460" y="9723120"/>
                    <a:pt x="3521710" y="9716770"/>
                    <a:pt x="3506470" y="9712960"/>
                  </a:cubicBezTo>
                  <a:cubicBezTo>
                    <a:pt x="3489960" y="9710420"/>
                    <a:pt x="3459480" y="9704070"/>
                    <a:pt x="3458210" y="9702800"/>
                  </a:cubicBezTo>
                  <a:cubicBezTo>
                    <a:pt x="3458210" y="9702800"/>
                    <a:pt x="3425190" y="9685020"/>
                    <a:pt x="3421380" y="9686290"/>
                  </a:cubicBezTo>
                  <a:cubicBezTo>
                    <a:pt x="3421380" y="9686290"/>
                    <a:pt x="3420110" y="9686290"/>
                    <a:pt x="3420110" y="9686290"/>
                  </a:cubicBezTo>
                  <a:cubicBezTo>
                    <a:pt x="3420110" y="9686290"/>
                    <a:pt x="3397250" y="9696450"/>
                    <a:pt x="3387090" y="9701530"/>
                  </a:cubicBezTo>
                  <a:cubicBezTo>
                    <a:pt x="3375660" y="9706610"/>
                    <a:pt x="3352800" y="9715500"/>
                    <a:pt x="3352800" y="9716770"/>
                  </a:cubicBezTo>
                  <a:cubicBezTo>
                    <a:pt x="3351530" y="9716770"/>
                    <a:pt x="3328670" y="9720580"/>
                    <a:pt x="3315970" y="9721850"/>
                  </a:cubicBezTo>
                  <a:cubicBezTo>
                    <a:pt x="3303270" y="9724390"/>
                    <a:pt x="3280410" y="9728200"/>
                    <a:pt x="3279140" y="9728200"/>
                  </a:cubicBezTo>
                  <a:cubicBezTo>
                    <a:pt x="3279140" y="9728200"/>
                    <a:pt x="3255010" y="9726930"/>
                    <a:pt x="3242310" y="9725660"/>
                  </a:cubicBezTo>
                  <a:cubicBezTo>
                    <a:pt x="3230880" y="9725660"/>
                    <a:pt x="3215640" y="9716770"/>
                    <a:pt x="3206750" y="9723120"/>
                  </a:cubicBezTo>
                  <a:cubicBezTo>
                    <a:pt x="3190240" y="9737090"/>
                    <a:pt x="3192780" y="9836150"/>
                    <a:pt x="3194050" y="9851390"/>
                  </a:cubicBezTo>
                  <a:cubicBezTo>
                    <a:pt x="3194050" y="9853930"/>
                    <a:pt x="3195320" y="9853930"/>
                    <a:pt x="3195320" y="9856470"/>
                  </a:cubicBezTo>
                  <a:cubicBezTo>
                    <a:pt x="3195320" y="9861550"/>
                    <a:pt x="3190240" y="9883140"/>
                    <a:pt x="3190240" y="9884410"/>
                  </a:cubicBezTo>
                  <a:cubicBezTo>
                    <a:pt x="3190240" y="9884410"/>
                    <a:pt x="3188970" y="9892030"/>
                    <a:pt x="3187700" y="9897110"/>
                  </a:cubicBezTo>
                  <a:cubicBezTo>
                    <a:pt x="3186430" y="9907270"/>
                    <a:pt x="3181350" y="9937750"/>
                    <a:pt x="3181350" y="9937750"/>
                  </a:cubicBezTo>
                  <a:cubicBezTo>
                    <a:pt x="3180080" y="9939020"/>
                    <a:pt x="3169920" y="9963150"/>
                    <a:pt x="3163570" y="9975850"/>
                  </a:cubicBezTo>
                  <a:cubicBezTo>
                    <a:pt x="3158490" y="9988550"/>
                    <a:pt x="3148330" y="10012680"/>
                    <a:pt x="3147060" y="10013950"/>
                  </a:cubicBezTo>
                  <a:cubicBezTo>
                    <a:pt x="3147060" y="10013950"/>
                    <a:pt x="3130550" y="10035540"/>
                    <a:pt x="3122930" y="10046970"/>
                  </a:cubicBezTo>
                  <a:cubicBezTo>
                    <a:pt x="3114040" y="10057130"/>
                    <a:pt x="3097530" y="10078720"/>
                    <a:pt x="3097530" y="10078720"/>
                  </a:cubicBezTo>
                  <a:cubicBezTo>
                    <a:pt x="3096260" y="10079990"/>
                    <a:pt x="3075940" y="10096500"/>
                    <a:pt x="3064510" y="10105390"/>
                  </a:cubicBezTo>
                  <a:cubicBezTo>
                    <a:pt x="3054350" y="10113010"/>
                    <a:pt x="3032760" y="10130790"/>
                    <a:pt x="3032760" y="10130790"/>
                  </a:cubicBezTo>
                  <a:cubicBezTo>
                    <a:pt x="3031490" y="10130790"/>
                    <a:pt x="3007360" y="10142220"/>
                    <a:pt x="2994660" y="10147300"/>
                  </a:cubicBezTo>
                  <a:cubicBezTo>
                    <a:pt x="2981960" y="10153650"/>
                    <a:pt x="2957830" y="10165080"/>
                    <a:pt x="2957830" y="10165080"/>
                  </a:cubicBezTo>
                  <a:cubicBezTo>
                    <a:pt x="2956560" y="10165080"/>
                    <a:pt x="2929890" y="10170160"/>
                    <a:pt x="2917190" y="10172700"/>
                  </a:cubicBezTo>
                  <a:cubicBezTo>
                    <a:pt x="2903220" y="10175240"/>
                    <a:pt x="2876550" y="10180320"/>
                    <a:pt x="2876550" y="10180320"/>
                  </a:cubicBezTo>
                  <a:cubicBezTo>
                    <a:pt x="2875280" y="10180320"/>
                    <a:pt x="2848610" y="10179050"/>
                    <a:pt x="2834640" y="10179050"/>
                  </a:cubicBezTo>
                  <a:cubicBezTo>
                    <a:pt x="2820670" y="10177780"/>
                    <a:pt x="2794000" y="10176510"/>
                    <a:pt x="2794000" y="10176510"/>
                  </a:cubicBezTo>
                  <a:cubicBezTo>
                    <a:pt x="2792730" y="10176510"/>
                    <a:pt x="2767330" y="10168890"/>
                    <a:pt x="2754630" y="10165080"/>
                  </a:cubicBezTo>
                  <a:cubicBezTo>
                    <a:pt x="2740660" y="10160000"/>
                    <a:pt x="2715260" y="10152380"/>
                    <a:pt x="2715260" y="10152380"/>
                  </a:cubicBezTo>
                  <a:cubicBezTo>
                    <a:pt x="2715260" y="10152380"/>
                    <a:pt x="2715260" y="10152380"/>
                    <a:pt x="2713990" y="10152380"/>
                  </a:cubicBezTo>
                  <a:cubicBezTo>
                    <a:pt x="2713990" y="10152380"/>
                    <a:pt x="2691130" y="10138410"/>
                    <a:pt x="2679700" y="10132060"/>
                  </a:cubicBezTo>
                  <a:cubicBezTo>
                    <a:pt x="2667000" y="10124440"/>
                    <a:pt x="2644140" y="10110470"/>
                    <a:pt x="2644140" y="10110470"/>
                  </a:cubicBezTo>
                  <a:cubicBezTo>
                    <a:pt x="2642870" y="10110470"/>
                    <a:pt x="2623820" y="10091420"/>
                    <a:pt x="2613660" y="10081260"/>
                  </a:cubicBezTo>
                  <a:cubicBezTo>
                    <a:pt x="2604770" y="10072370"/>
                    <a:pt x="2584450" y="10053320"/>
                    <a:pt x="2584450" y="10052050"/>
                  </a:cubicBezTo>
                  <a:cubicBezTo>
                    <a:pt x="2584450" y="10052050"/>
                    <a:pt x="2570480" y="10029190"/>
                    <a:pt x="2562860" y="10017760"/>
                  </a:cubicBezTo>
                  <a:cubicBezTo>
                    <a:pt x="2555240" y="10005060"/>
                    <a:pt x="2541270" y="9982200"/>
                    <a:pt x="2541270" y="9982200"/>
                  </a:cubicBezTo>
                  <a:cubicBezTo>
                    <a:pt x="2541270" y="9982200"/>
                    <a:pt x="2532380" y="9955530"/>
                    <a:pt x="2528570" y="9942830"/>
                  </a:cubicBezTo>
                  <a:cubicBezTo>
                    <a:pt x="2524760" y="9930130"/>
                    <a:pt x="2515870" y="9903460"/>
                    <a:pt x="2515870" y="9903460"/>
                  </a:cubicBezTo>
                  <a:cubicBezTo>
                    <a:pt x="2515870" y="9903460"/>
                    <a:pt x="2514600" y="9875520"/>
                    <a:pt x="2513330" y="9862820"/>
                  </a:cubicBezTo>
                  <a:cubicBezTo>
                    <a:pt x="2512060" y="9848850"/>
                    <a:pt x="2510790" y="9820910"/>
                    <a:pt x="2510790" y="9820910"/>
                  </a:cubicBezTo>
                  <a:cubicBezTo>
                    <a:pt x="2509520" y="9819640"/>
                    <a:pt x="2440940" y="9437370"/>
                    <a:pt x="2414270" y="9424670"/>
                  </a:cubicBezTo>
                  <a:cubicBezTo>
                    <a:pt x="2409190" y="9420860"/>
                    <a:pt x="2399030" y="9431020"/>
                    <a:pt x="2399030" y="9431020"/>
                  </a:cubicBezTo>
                  <a:cubicBezTo>
                    <a:pt x="2399030" y="9431020"/>
                    <a:pt x="2374900" y="9434830"/>
                    <a:pt x="2363470" y="9437370"/>
                  </a:cubicBezTo>
                  <a:cubicBezTo>
                    <a:pt x="2350770" y="9439910"/>
                    <a:pt x="2327910" y="9443720"/>
                    <a:pt x="2326640" y="9443720"/>
                  </a:cubicBezTo>
                  <a:cubicBezTo>
                    <a:pt x="2326640" y="9443720"/>
                    <a:pt x="2302510" y="9442450"/>
                    <a:pt x="2291080" y="9441180"/>
                  </a:cubicBezTo>
                  <a:cubicBezTo>
                    <a:pt x="2278380" y="9439910"/>
                    <a:pt x="2255520" y="9438640"/>
                    <a:pt x="2254250" y="9438640"/>
                  </a:cubicBezTo>
                  <a:cubicBezTo>
                    <a:pt x="2254250" y="9438640"/>
                    <a:pt x="2231390" y="9431020"/>
                    <a:pt x="2219960" y="9427210"/>
                  </a:cubicBezTo>
                  <a:cubicBezTo>
                    <a:pt x="2208530" y="9424670"/>
                    <a:pt x="2185670" y="9417050"/>
                    <a:pt x="2184400" y="9417050"/>
                  </a:cubicBezTo>
                  <a:cubicBezTo>
                    <a:pt x="2184400" y="9417050"/>
                    <a:pt x="2164080" y="9404350"/>
                    <a:pt x="2153920" y="9398000"/>
                  </a:cubicBezTo>
                  <a:cubicBezTo>
                    <a:pt x="2143760" y="9391650"/>
                    <a:pt x="2123440" y="9378950"/>
                    <a:pt x="2122170" y="9378950"/>
                  </a:cubicBezTo>
                  <a:cubicBezTo>
                    <a:pt x="2122170" y="9377680"/>
                    <a:pt x="2105660" y="9361170"/>
                    <a:pt x="2096770" y="9352280"/>
                  </a:cubicBezTo>
                  <a:cubicBezTo>
                    <a:pt x="2089150" y="9343390"/>
                    <a:pt x="2071370" y="9326880"/>
                    <a:pt x="2071370" y="9326880"/>
                  </a:cubicBezTo>
                  <a:cubicBezTo>
                    <a:pt x="2071370" y="9326880"/>
                    <a:pt x="2058670" y="9305290"/>
                    <a:pt x="2052320" y="9295130"/>
                  </a:cubicBezTo>
                  <a:cubicBezTo>
                    <a:pt x="2047240" y="9284970"/>
                    <a:pt x="2039620" y="9264650"/>
                    <a:pt x="2035810" y="9265920"/>
                  </a:cubicBezTo>
                  <a:cubicBezTo>
                    <a:pt x="2026920" y="9268460"/>
                    <a:pt x="2035810" y="9358630"/>
                    <a:pt x="2037080" y="9425940"/>
                  </a:cubicBezTo>
                  <a:cubicBezTo>
                    <a:pt x="2040890" y="9538970"/>
                    <a:pt x="2061210" y="9817100"/>
                    <a:pt x="2054860" y="9885680"/>
                  </a:cubicBezTo>
                  <a:cubicBezTo>
                    <a:pt x="2052320" y="9904730"/>
                    <a:pt x="2047240" y="9909810"/>
                    <a:pt x="2045970" y="9922510"/>
                  </a:cubicBezTo>
                  <a:cubicBezTo>
                    <a:pt x="2043430" y="9935210"/>
                    <a:pt x="2043430" y="9947910"/>
                    <a:pt x="2042160" y="9959340"/>
                  </a:cubicBezTo>
                  <a:cubicBezTo>
                    <a:pt x="2040890" y="9972040"/>
                    <a:pt x="2038350" y="9996170"/>
                    <a:pt x="2038350" y="9997440"/>
                  </a:cubicBezTo>
                  <a:cubicBezTo>
                    <a:pt x="2038350" y="9997440"/>
                    <a:pt x="2029460" y="10020300"/>
                    <a:pt x="2025650" y="10033000"/>
                  </a:cubicBezTo>
                  <a:cubicBezTo>
                    <a:pt x="2020570" y="10044430"/>
                    <a:pt x="2012950" y="10067290"/>
                    <a:pt x="2012950" y="10067290"/>
                  </a:cubicBezTo>
                  <a:cubicBezTo>
                    <a:pt x="2012950" y="10068560"/>
                    <a:pt x="2012950" y="10068560"/>
                    <a:pt x="2012950" y="10068560"/>
                  </a:cubicBezTo>
                  <a:cubicBezTo>
                    <a:pt x="2012950" y="10068560"/>
                    <a:pt x="1998980" y="10088880"/>
                    <a:pt x="1991360" y="10099040"/>
                  </a:cubicBezTo>
                  <a:cubicBezTo>
                    <a:pt x="1985010" y="10109200"/>
                    <a:pt x="1971040" y="10129520"/>
                    <a:pt x="1971040" y="10130790"/>
                  </a:cubicBezTo>
                  <a:cubicBezTo>
                    <a:pt x="1971040" y="10130790"/>
                    <a:pt x="1953260" y="10147300"/>
                    <a:pt x="1943100" y="10156190"/>
                  </a:cubicBezTo>
                  <a:cubicBezTo>
                    <a:pt x="1934210" y="10163810"/>
                    <a:pt x="1916430" y="10181590"/>
                    <a:pt x="1916430" y="10181590"/>
                  </a:cubicBezTo>
                  <a:cubicBezTo>
                    <a:pt x="1915160" y="10181590"/>
                    <a:pt x="1893570" y="10193020"/>
                    <a:pt x="1883410" y="10199370"/>
                  </a:cubicBezTo>
                  <a:cubicBezTo>
                    <a:pt x="1871980" y="10205720"/>
                    <a:pt x="1850390" y="10217150"/>
                    <a:pt x="1850390" y="10217150"/>
                  </a:cubicBezTo>
                  <a:cubicBezTo>
                    <a:pt x="1849120" y="10217150"/>
                    <a:pt x="1826260" y="10223500"/>
                    <a:pt x="1813560" y="10227310"/>
                  </a:cubicBezTo>
                  <a:cubicBezTo>
                    <a:pt x="1802130" y="10229850"/>
                    <a:pt x="1778000" y="10236200"/>
                    <a:pt x="1778000" y="10236200"/>
                  </a:cubicBezTo>
                  <a:cubicBezTo>
                    <a:pt x="1776730" y="10236200"/>
                    <a:pt x="1752600" y="10237470"/>
                    <a:pt x="1739900" y="10237470"/>
                  </a:cubicBezTo>
                  <a:cubicBezTo>
                    <a:pt x="1727200" y="10237470"/>
                    <a:pt x="1703070" y="10237470"/>
                    <a:pt x="1703070" y="10237470"/>
                  </a:cubicBezTo>
                  <a:cubicBezTo>
                    <a:pt x="1701800" y="10237470"/>
                    <a:pt x="1677670" y="10232390"/>
                    <a:pt x="1666240" y="10229850"/>
                  </a:cubicBezTo>
                  <a:cubicBezTo>
                    <a:pt x="1653540" y="10227310"/>
                    <a:pt x="1629410" y="10222230"/>
                    <a:pt x="1629410" y="10220960"/>
                  </a:cubicBezTo>
                  <a:cubicBezTo>
                    <a:pt x="1629410" y="10220960"/>
                    <a:pt x="1606550" y="10210800"/>
                    <a:pt x="1596390" y="10204450"/>
                  </a:cubicBezTo>
                  <a:cubicBezTo>
                    <a:pt x="1584960" y="10199370"/>
                    <a:pt x="1562100" y="10187940"/>
                    <a:pt x="1562100" y="10187940"/>
                  </a:cubicBezTo>
                  <a:cubicBezTo>
                    <a:pt x="1562100" y="10187940"/>
                    <a:pt x="1543050" y="10171430"/>
                    <a:pt x="1534160" y="10163810"/>
                  </a:cubicBezTo>
                  <a:cubicBezTo>
                    <a:pt x="1524000" y="10154920"/>
                    <a:pt x="1504950" y="10139680"/>
                    <a:pt x="1504950" y="10139680"/>
                  </a:cubicBezTo>
                  <a:cubicBezTo>
                    <a:pt x="1504950" y="10138410"/>
                    <a:pt x="1504950" y="10138410"/>
                    <a:pt x="1504950" y="10138410"/>
                  </a:cubicBezTo>
                  <a:cubicBezTo>
                    <a:pt x="1504950" y="10138410"/>
                    <a:pt x="1490980" y="10118090"/>
                    <a:pt x="1483360" y="10107930"/>
                  </a:cubicBezTo>
                  <a:cubicBezTo>
                    <a:pt x="1475740" y="10097770"/>
                    <a:pt x="1461770" y="10078720"/>
                    <a:pt x="1461770" y="10077450"/>
                  </a:cubicBezTo>
                  <a:cubicBezTo>
                    <a:pt x="1461770" y="10077450"/>
                    <a:pt x="1451610" y="10054590"/>
                    <a:pt x="1447800" y="10043160"/>
                  </a:cubicBezTo>
                  <a:cubicBezTo>
                    <a:pt x="1442720" y="10031730"/>
                    <a:pt x="1433830" y="10008870"/>
                    <a:pt x="1433830" y="10008870"/>
                  </a:cubicBezTo>
                  <a:cubicBezTo>
                    <a:pt x="1433830" y="10007600"/>
                    <a:pt x="1430020" y="9983470"/>
                    <a:pt x="1428750" y="9970770"/>
                  </a:cubicBezTo>
                  <a:cubicBezTo>
                    <a:pt x="1426210" y="9959340"/>
                    <a:pt x="1423670" y="9933940"/>
                    <a:pt x="1423670" y="9933940"/>
                  </a:cubicBezTo>
                  <a:cubicBezTo>
                    <a:pt x="1422400" y="9931400"/>
                    <a:pt x="1318260" y="9602470"/>
                    <a:pt x="1263650" y="9405620"/>
                  </a:cubicBezTo>
                  <a:cubicBezTo>
                    <a:pt x="1197610" y="9160510"/>
                    <a:pt x="1116330" y="8831580"/>
                    <a:pt x="1059180" y="8572500"/>
                  </a:cubicBezTo>
                  <a:cubicBezTo>
                    <a:pt x="1009650" y="8350250"/>
                    <a:pt x="971550" y="8140700"/>
                    <a:pt x="932180" y="7948930"/>
                  </a:cubicBezTo>
                  <a:cubicBezTo>
                    <a:pt x="899160" y="7782560"/>
                    <a:pt x="869950" y="7647940"/>
                    <a:pt x="842010" y="7487920"/>
                  </a:cubicBezTo>
                  <a:cubicBezTo>
                    <a:pt x="812800" y="7313930"/>
                    <a:pt x="742950" y="7045960"/>
                    <a:pt x="763270" y="6943090"/>
                  </a:cubicBezTo>
                  <a:cubicBezTo>
                    <a:pt x="772160" y="6897370"/>
                    <a:pt x="808990" y="6879590"/>
                    <a:pt x="817880" y="6852920"/>
                  </a:cubicBezTo>
                  <a:cubicBezTo>
                    <a:pt x="824230" y="6832600"/>
                    <a:pt x="817880" y="6819900"/>
                    <a:pt x="822960" y="6799580"/>
                  </a:cubicBezTo>
                  <a:cubicBezTo>
                    <a:pt x="829310" y="6771640"/>
                    <a:pt x="847090" y="6731000"/>
                    <a:pt x="866140" y="6701790"/>
                  </a:cubicBezTo>
                  <a:cubicBezTo>
                    <a:pt x="885190" y="6672580"/>
                    <a:pt x="929640" y="6629400"/>
                    <a:pt x="938530" y="6623050"/>
                  </a:cubicBezTo>
                  <a:cubicBezTo>
                    <a:pt x="939800" y="6621780"/>
                    <a:pt x="939800" y="6623050"/>
                    <a:pt x="941070" y="6621780"/>
                  </a:cubicBezTo>
                  <a:cubicBezTo>
                    <a:pt x="944880" y="6612890"/>
                    <a:pt x="904240" y="6504940"/>
                    <a:pt x="913130" y="6489700"/>
                  </a:cubicBezTo>
                  <a:cubicBezTo>
                    <a:pt x="915670" y="6484620"/>
                    <a:pt x="923290" y="6487160"/>
                    <a:pt x="930910" y="6484620"/>
                  </a:cubicBezTo>
                  <a:cubicBezTo>
                    <a:pt x="939800" y="6482080"/>
                    <a:pt x="953770" y="6477000"/>
                    <a:pt x="966470" y="6474460"/>
                  </a:cubicBezTo>
                  <a:cubicBezTo>
                    <a:pt x="977900" y="6473190"/>
                    <a:pt x="990600" y="6473190"/>
                    <a:pt x="1003300" y="6473190"/>
                  </a:cubicBezTo>
                  <a:cubicBezTo>
                    <a:pt x="1014730" y="6473190"/>
                    <a:pt x="1027430" y="6470650"/>
                    <a:pt x="1040130" y="6471920"/>
                  </a:cubicBezTo>
                  <a:cubicBezTo>
                    <a:pt x="1051560" y="6473190"/>
                    <a:pt x="1064260" y="6477000"/>
                    <a:pt x="1075690" y="6479540"/>
                  </a:cubicBezTo>
                  <a:cubicBezTo>
                    <a:pt x="1088390" y="6482080"/>
                    <a:pt x="1101090" y="6482080"/>
                    <a:pt x="1112520" y="6485890"/>
                  </a:cubicBezTo>
                  <a:cubicBezTo>
                    <a:pt x="1123950" y="6489700"/>
                    <a:pt x="1137920" y="6498590"/>
                    <a:pt x="1145540" y="6502400"/>
                  </a:cubicBezTo>
                  <a:cubicBezTo>
                    <a:pt x="1150620" y="6504940"/>
                    <a:pt x="1155700" y="6507480"/>
                    <a:pt x="1156970" y="6507480"/>
                  </a:cubicBezTo>
                  <a:cubicBezTo>
                    <a:pt x="1156970" y="6507480"/>
                    <a:pt x="1178560" y="6517640"/>
                    <a:pt x="1178560" y="6517640"/>
                  </a:cubicBezTo>
                  <a:cubicBezTo>
                    <a:pt x="1179830" y="6518910"/>
                    <a:pt x="1198880" y="6534150"/>
                    <a:pt x="1207770" y="6541770"/>
                  </a:cubicBezTo>
                  <a:cubicBezTo>
                    <a:pt x="1216660" y="6549390"/>
                    <a:pt x="1231900" y="6565900"/>
                    <a:pt x="1234440" y="6563360"/>
                  </a:cubicBezTo>
                  <a:cubicBezTo>
                    <a:pt x="1240790" y="6558280"/>
                    <a:pt x="1173480" y="6443980"/>
                    <a:pt x="1168400" y="6410960"/>
                  </a:cubicBezTo>
                  <a:cubicBezTo>
                    <a:pt x="1167130" y="6395720"/>
                    <a:pt x="1174750" y="6390640"/>
                    <a:pt x="1173480" y="6376670"/>
                  </a:cubicBezTo>
                  <a:cubicBezTo>
                    <a:pt x="1170940" y="6356350"/>
                    <a:pt x="1154430" y="6304280"/>
                    <a:pt x="1144270" y="6301740"/>
                  </a:cubicBezTo>
                  <a:cubicBezTo>
                    <a:pt x="1139190" y="6300470"/>
                    <a:pt x="1129030" y="6318250"/>
                    <a:pt x="1127760" y="6318250"/>
                  </a:cubicBezTo>
                  <a:cubicBezTo>
                    <a:pt x="1127760" y="6318250"/>
                    <a:pt x="1127760" y="6318250"/>
                    <a:pt x="1127760" y="6319520"/>
                  </a:cubicBezTo>
                  <a:cubicBezTo>
                    <a:pt x="1125220" y="6322060"/>
                    <a:pt x="1109980" y="6339840"/>
                    <a:pt x="1099820" y="6347460"/>
                  </a:cubicBezTo>
                  <a:cubicBezTo>
                    <a:pt x="1089660" y="6356350"/>
                    <a:pt x="1076960" y="6361430"/>
                    <a:pt x="1065530" y="6369050"/>
                  </a:cubicBezTo>
                  <a:cubicBezTo>
                    <a:pt x="1055370" y="6375400"/>
                    <a:pt x="1043940" y="6384290"/>
                    <a:pt x="1032510" y="6389370"/>
                  </a:cubicBezTo>
                  <a:cubicBezTo>
                    <a:pt x="1021080" y="6395720"/>
                    <a:pt x="1007110" y="6398260"/>
                    <a:pt x="994410" y="6402070"/>
                  </a:cubicBezTo>
                  <a:cubicBezTo>
                    <a:pt x="981710" y="6405880"/>
                    <a:pt x="970280" y="6412230"/>
                    <a:pt x="957580" y="6414770"/>
                  </a:cubicBezTo>
                  <a:cubicBezTo>
                    <a:pt x="943610" y="6417310"/>
                    <a:pt x="928370" y="6417310"/>
                    <a:pt x="916940" y="6417310"/>
                  </a:cubicBezTo>
                  <a:cubicBezTo>
                    <a:pt x="909320" y="6418580"/>
                    <a:pt x="901700" y="6422390"/>
                    <a:pt x="897890" y="6418580"/>
                  </a:cubicBezTo>
                  <a:cubicBezTo>
                    <a:pt x="894080" y="6416040"/>
                    <a:pt x="895350" y="6398260"/>
                    <a:pt x="892810" y="6396990"/>
                  </a:cubicBezTo>
                  <a:cubicBezTo>
                    <a:pt x="890270" y="6396990"/>
                    <a:pt x="886460" y="6417310"/>
                    <a:pt x="882650" y="6419850"/>
                  </a:cubicBezTo>
                  <a:cubicBezTo>
                    <a:pt x="881380" y="6421120"/>
                    <a:pt x="880110" y="6421120"/>
                    <a:pt x="877570" y="6421120"/>
                  </a:cubicBezTo>
                  <a:cubicBezTo>
                    <a:pt x="871220" y="6419850"/>
                    <a:pt x="852170" y="6416040"/>
                    <a:pt x="838200" y="6413500"/>
                  </a:cubicBezTo>
                  <a:cubicBezTo>
                    <a:pt x="825500" y="6412230"/>
                    <a:pt x="811530" y="6410960"/>
                    <a:pt x="798830" y="6407150"/>
                  </a:cubicBezTo>
                  <a:cubicBezTo>
                    <a:pt x="786130" y="6403340"/>
                    <a:pt x="769620" y="6394450"/>
                    <a:pt x="763270" y="6391910"/>
                  </a:cubicBezTo>
                  <a:cubicBezTo>
                    <a:pt x="760730" y="6390640"/>
                    <a:pt x="756920" y="6389370"/>
                    <a:pt x="756920" y="6389370"/>
                  </a:cubicBezTo>
                  <a:cubicBezTo>
                    <a:pt x="756920" y="6389370"/>
                    <a:pt x="726440" y="6376670"/>
                    <a:pt x="726440" y="6375400"/>
                  </a:cubicBezTo>
                  <a:cubicBezTo>
                    <a:pt x="726440" y="6375400"/>
                    <a:pt x="704850" y="6360160"/>
                    <a:pt x="694690" y="6352540"/>
                  </a:cubicBezTo>
                  <a:cubicBezTo>
                    <a:pt x="684530" y="6343650"/>
                    <a:pt x="662940" y="6328410"/>
                    <a:pt x="662940" y="6328410"/>
                  </a:cubicBezTo>
                  <a:cubicBezTo>
                    <a:pt x="662940" y="6327140"/>
                    <a:pt x="646430" y="6306820"/>
                    <a:pt x="637540" y="6296660"/>
                  </a:cubicBezTo>
                  <a:cubicBezTo>
                    <a:pt x="629920" y="6286500"/>
                    <a:pt x="613410" y="6266180"/>
                    <a:pt x="613410" y="6266180"/>
                  </a:cubicBezTo>
                  <a:cubicBezTo>
                    <a:pt x="613410" y="6266180"/>
                    <a:pt x="601980" y="6242050"/>
                    <a:pt x="596900" y="6230620"/>
                  </a:cubicBezTo>
                  <a:cubicBezTo>
                    <a:pt x="590550" y="6217920"/>
                    <a:pt x="584200" y="6205220"/>
                    <a:pt x="579120" y="6193790"/>
                  </a:cubicBezTo>
                  <a:cubicBezTo>
                    <a:pt x="574040" y="6183630"/>
                    <a:pt x="571500" y="6179820"/>
                    <a:pt x="566420" y="6163310"/>
                  </a:cubicBezTo>
                  <a:cubicBezTo>
                    <a:pt x="547370" y="6104890"/>
                    <a:pt x="508000" y="5894070"/>
                    <a:pt x="482600" y="5741670"/>
                  </a:cubicBezTo>
                  <a:cubicBezTo>
                    <a:pt x="454660" y="5565140"/>
                    <a:pt x="429260" y="5360670"/>
                    <a:pt x="408940" y="5163820"/>
                  </a:cubicBezTo>
                  <a:cubicBezTo>
                    <a:pt x="388620" y="4960620"/>
                    <a:pt x="381000" y="4629150"/>
                    <a:pt x="359410" y="4541520"/>
                  </a:cubicBezTo>
                  <a:cubicBezTo>
                    <a:pt x="353060" y="4516120"/>
                    <a:pt x="339090" y="4495800"/>
                    <a:pt x="339090" y="4495800"/>
                  </a:cubicBezTo>
                  <a:cubicBezTo>
                    <a:pt x="339090" y="4495800"/>
                    <a:pt x="341630" y="4469130"/>
                    <a:pt x="342900" y="4456430"/>
                  </a:cubicBezTo>
                  <a:cubicBezTo>
                    <a:pt x="342900" y="4443730"/>
                    <a:pt x="345440" y="4418330"/>
                    <a:pt x="345440" y="4417060"/>
                  </a:cubicBezTo>
                  <a:cubicBezTo>
                    <a:pt x="345440" y="4417060"/>
                    <a:pt x="347980" y="4413250"/>
                    <a:pt x="347980" y="4409440"/>
                  </a:cubicBezTo>
                  <a:cubicBezTo>
                    <a:pt x="350520" y="4390390"/>
                    <a:pt x="349250" y="4331970"/>
                    <a:pt x="337820" y="4271010"/>
                  </a:cubicBezTo>
                  <a:cubicBezTo>
                    <a:pt x="311150" y="4145280"/>
                    <a:pt x="196850" y="3907790"/>
                    <a:pt x="142240" y="3704590"/>
                  </a:cubicBezTo>
                  <a:cubicBezTo>
                    <a:pt x="81280" y="3479800"/>
                    <a:pt x="0" y="2979420"/>
                    <a:pt x="0" y="2979420"/>
                  </a:cubicBezTo>
                  <a:moveTo>
                    <a:pt x="708660" y="6789420"/>
                  </a:moveTo>
                  <a:cubicBezTo>
                    <a:pt x="712470" y="6741160"/>
                    <a:pt x="715010" y="6717030"/>
                    <a:pt x="715010" y="6715760"/>
                  </a:cubicBezTo>
                  <a:cubicBezTo>
                    <a:pt x="715010" y="6715760"/>
                    <a:pt x="718820" y="6701790"/>
                    <a:pt x="718820" y="6701790"/>
                  </a:cubicBezTo>
                  <a:cubicBezTo>
                    <a:pt x="718820" y="6701790"/>
                    <a:pt x="723900" y="6689090"/>
                    <a:pt x="726440" y="6681470"/>
                  </a:cubicBezTo>
                  <a:cubicBezTo>
                    <a:pt x="730250" y="6671310"/>
                    <a:pt x="732790" y="6657340"/>
                    <a:pt x="737870" y="6645910"/>
                  </a:cubicBezTo>
                  <a:cubicBezTo>
                    <a:pt x="742950" y="6634480"/>
                    <a:pt x="751840" y="6625590"/>
                    <a:pt x="758190" y="6615430"/>
                  </a:cubicBezTo>
                  <a:cubicBezTo>
                    <a:pt x="764540" y="6604000"/>
                    <a:pt x="769620" y="6592570"/>
                    <a:pt x="777240" y="6583680"/>
                  </a:cubicBezTo>
                  <a:cubicBezTo>
                    <a:pt x="784860" y="6573520"/>
                    <a:pt x="795020" y="6565900"/>
                    <a:pt x="803910" y="6558280"/>
                  </a:cubicBezTo>
                  <a:cubicBezTo>
                    <a:pt x="812800" y="6549390"/>
                    <a:pt x="826770" y="6531610"/>
                    <a:pt x="829310" y="6534150"/>
                  </a:cubicBezTo>
                  <a:cubicBezTo>
                    <a:pt x="836930" y="6539230"/>
                    <a:pt x="709930" y="6790690"/>
                    <a:pt x="708660" y="6789420"/>
                  </a:cubicBezTo>
                  <a:moveTo>
                    <a:pt x="718820" y="6701790"/>
                  </a:moveTo>
                  <a:cubicBezTo>
                    <a:pt x="759460" y="6388100"/>
                    <a:pt x="760730" y="6390640"/>
                    <a:pt x="763270" y="6391910"/>
                  </a:cubicBezTo>
                  <a:cubicBezTo>
                    <a:pt x="769620" y="6394450"/>
                    <a:pt x="798830" y="6407150"/>
                    <a:pt x="798830" y="6407150"/>
                  </a:cubicBezTo>
                  <a:cubicBezTo>
                    <a:pt x="800100" y="6407150"/>
                    <a:pt x="825500" y="6412230"/>
                    <a:pt x="838200" y="6413500"/>
                  </a:cubicBezTo>
                  <a:cubicBezTo>
                    <a:pt x="852170" y="6416040"/>
                    <a:pt x="877570" y="6421120"/>
                    <a:pt x="877570" y="6421120"/>
                  </a:cubicBezTo>
                  <a:cubicBezTo>
                    <a:pt x="877570" y="6421120"/>
                    <a:pt x="882650" y="6419850"/>
                    <a:pt x="882650" y="6419850"/>
                  </a:cubicBezTo>
                  <a:cubicBezTo>
                    <a:pt x="882650" y="6419850"/>
                    <a:pt x="897890" y="6418580"/>
                    <a:pt x="897890" y="6418580"/>
                  </a:cubicBezTo>
                  <a:cubicBezTo>
                    <a:pt x="897890" y="6418580"/>
                    <a:pt x="909320" y="6418580"/>
                    <a:pt x="916940" y="6417310"/>
                  </a:cubicBezTo>
                  <a:cubicBezTo>
                    <a:pt x="928370" y="6417310"/>
                    <a:pt x="956310" y="6414770"/>
                    <a:pt x="956310" y="6414770"/>
                  </a:cubicBezTo>
                  <a:cubicBezTo>
                    <a:pt x="957580" y="6414770"/>
                    <a:pt x="957580" y="6414770"/>
                    <a:pt x="957580" y="6414770"/>
                  </a:cubicBezTo>
                  <a:cubicBezTo>
                    <a:pt x="957580" y="6414770"/>
                    <a:pt x="981710" y="6405880"/>
                    <a:pt x="994410" y="6402070"/>
                  </a:cubicBezTo>
                  <a:cubicBezTo>
                    <a:pt x="1007110" y="6398260"/>
                    <a:pt x="1032510" y="6390640"/>
                    <a:pt x="1032510" y="6389370"/>
                  </a:cubicBezTo>
                  <a:cubicBezTo>
                    <a:pt x="1032510" y="6389370"/>
                    <a:pt x="1055370" y="6375400"/>
                    <a:pt x="1065530" y="6369050"/>
                  </a:cubicBezTo>
                  <a:cubicBezTo>
                    <a:pt x="1076960" y="6361430"/>
                    <a:pt x="1099820" y="6347460"/>
                    <a:pt x="1099820" y="6347460"/>
                  </a:cubicBezTo>
                  <a:cubicBezTo>
                    <a:pt x="1099820" y="6347460"/>
                    <a:pt x="1125220" y="6322060"/>
                    <a:pt x="1127760" y="6319520"/>
                  </a:cubicBezTo>
                  <a:cubicBezTo>
                    <a:pt x="1127760" y="6318250"/>
                    <a:pt x="1127760" y="6318250"/>
                    <a:pt x="1127760" y="6318250"/>
                  </a:cubicBezTo>
                  <a:cubicBezTo>
                    <a:pt x="1131570" y="6319520"/>
                    <a:pt x="1164590" y="6379210"/>
                    <a:pt x="1168400" y="6410960"/>
                  </a:cubicBezTo>
                  <a:cubicBezTo>
                    <a:pt x="1173480" y="6442710"/>
                    <a:pt x="1164590" y="6502400"/>
                    <a:pt x="1156970" y="6507480"/>
                  </a:cubicBezTo>
                  <a:cubicBezTo>
                    <a:pt x="1153160" y="6508750"/>
                    <a:pt x="1150620" y="6504940"/>
                    <a:pt x="1145540" y="6502400"/>
                  </a:cubicBezTo>
                  <a:cubicBezTo>
                    <a:pt x="1137920" y="6498590"/>
                    <a:pt x="1112520" y="6487160"/>
                    <a:pt x="1112520" y="6485890"/>
                  </a:cubicBezTo>
                  <a:cubicBezTo>
                    <a:pt x="1111250" y="6485890"/>
                    <a:pt x="1088390" y="6482080"/>
                    <a:pt x="1075690" y="6479540"/>
                  </a:cubicBezTo>
                  <a:cubicBezTo>
                    <a:pt x="1064260" y="6477000"/>
                    <a:pt x="1040130" y="6471920"/>
                    <a:pt x="1040130" y="6471920"/>
                  </a:cubicBezTo>
                  <a:cubicBezTo>
                    <a:pt x="1038860" y="6471920"/>
                    <a:pt x="1014730" y="6473190"/>
                    <a:pt x="1003300" y="6473190"/>
                  </a:cubicBezTo>
                  <a:cubicBezTo>
                    <a:pt x="990600" y="6473190"/>
                    <a:pt x="966470" y="6474460"/>
                    <a:pt x="966470" y="6474460"/>
                  </a:cubicBezTo>
                  <a:cubicBezTo>
                    <a:pt x="965200" y="6474460"/>
                    <a:pt x="939800" y="6482080"/>
                    <a:pt x="930910" y="6484620"/>
                  </a:cubicBezTo>
                  <a:cubicBezTo>
                    <a:pt x="923290" y="6487160"/>
                    <a:pt x="913130" y="6489700"/>
                    <a:pt x="913130" y="6489700"/>
                  </a:cubicBezTo>
                  <a:cubicBezTo>
                    <a:pt x="913130" y="6489700"/>
                    <a:pt x="901700" y="6492240"/>
                    <a:pt x="895350" y="6494780"/>
                  </a:cubicBezTo>
                  <a:cubicBezTo>
                    <a:pt x="885190" y="6499860"/>
                    <a:pt x="873760" y="6507480"/>
                    <a:pt x="862330" y="6513830"/>
                  </a:cubicBezTo>
                  <a:cubicBezTo>
                    <a:pt x="852170" y="6520180"/>
                    <a:pt x="834390" y="6529070"/>
                    <a:pt x="830580" y="6532880"/>
                  </a:cubicBezTo>
                  <a:cubicBezTo>
                    <a:pt x="829310" y="6532880"/>
                    <a:pt x="829310" y="6534150"/>
                    <a:pt x="829310" y="6534150"/>
                  </a:cubicBezTo>
                  <a:cubicBezTo>
                    <a:pt x="829310" y="6534150"/>
                    <a:pt x="812800" y="6549390"/>
                    <a:pt x="803910" y="6558280"/>
                  </a:cubicBezTo>
                  <a:cubicBezTo>
                    <a:pt x="795020" y="6565900"/>
                    <a:pt x="778510" y="6583680"/>
                    <a:pt x="777240" y="6583680"/>
                  </a:cubicBezTo>
                  <a:cubicBezTo>
                    <a:pt x="777240" y="6583680"/>
                    <a:pt x="764540" y="6604000"/>
                    <a:pt x="758190" y="6615430"/>
                  </a:cubicBezTo>
                  <a:cubicBezTo>
                    <a:pt x="751840" y="6625590"/>
                    <a:pt x="737870" y="6645910"/>
                    <a:pt x="737870" y="6645910"/>
                  </a:cubicBezTo>
                  <a:cubicBezTo>
                    <a:pt x="737870" y="6647180"/>
                    <a:pt x="730250" y="6671310"/>
                    <a:pt x="726440" y="6681470"/>
                  </a:cubicBezTo>
                  <a:cubicBezTo>
                    <a:pt x="723900" y="6689090"/>
                    <a:pt x="718820" y="6701790"/>
                    <a:pt x="718820" y="6701790"/>
                  </a:cubicBezTo>
                  <a:moveTo>
                    <a:pt x="3190240" y="9889490"/>
                  </a:moveTo>
                  <a:cubicBezTo>
                    <a:pt x="3191510" y="9878060"/>
                    <a:pt x="3195320" y="9856470"/>
                    <a:pt x="3195320" y="9856470"/>
                  </a:cubicBezTo>
                  <a:cubicBezTo>
                    <a:pt x="3195320" y="9856470"/>
                    <a:pt x="3190240" y="9889490"/>
                    <a:pt x="3190240" y="988949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4689158" y="2775585"/>
            <a:ext cx="834390" cy="1937385"/>
            <a:chOff x="0" y="0"/>
            <a:chExt cx="1112520" cy="25831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9370" y="48260"/>
              <a:ext cx="1024890" cy="2484120"/>
            </a:xfrm>
            <a:custGeom>
              <a:avLst/>
              <a:gdLst/>
              <a:ahLst/>
              <a:cxnLst/>
              <a:rect r="r" b="b" t="t" l="l"/>
              <a:pathLst>
                <a:path h="2484120" w="1024890">
                  <a:moveTo>
                    <a:pt x="1019810" y="201930"/>
                  </a:moveTo>
                  <a:cubicBezTo>
                    <a:pt x="941070" y="588010"/>
                    <a:pt x="918210" y="648970"/>
                    <a:pt x="885190" y="704850"/>
                  </a:cubicBezTo>
                  <a:cubicBezTo>
                    <a:pt x="853440" y="758190"/>
                    <a:pt x="801370" y="792480"/>
                    <a:pt x="769620" y="847090"/>
                  </a:cubicBezTo>
                  <a:cubicBezTo>
                    <a:pt x="736600" y="905510"/>
                    <a:pt x="725170" y="981710"/>
                    <a:pt x="695960" y="1045210"/>
                  </a:cubicBezTo>
                  <a:cubicBezTo>
                    <a:pt x="669290" y="1106170"/>
                    <a:pt x="631190" y="1162050"/>
                    <a:pt x="604520" y="1220470"/>
                  </a:cubicBezTo>
                  <a:cubicBezTo>
                    <a:pt x="577850" y="1276350"/>
                    <a:pt x="563880" y="1333500"/>
                    <a:pt x="535940" y="1388110"/>
                  </a:cubicBezTo>
                  <a:cubicBezTo>
                    <a:pt x="506730" y="1446530"/>
                    <a:pt x="455930" y="1501140"/>
                    <a:pt x="430530" y="1559560"/>
                  </a:cubicBezTo>
                  <a:cubicBezTo>
                    <a:pt x="407670" y="1612900"/>
                    <a:pt x="394970" y="1667510"/>
                    <a:pt x="388620" y="1723390"/>
                  </a:cubicBezTo>
                  <a:cubicBezTo>
                    <a:pt x="383540" y="1778000"/>
                    <a:pt x="384810" y="1824990"/>
                    <a:pt x="397510" y="1889760"/>
                  </a:cubicBezTo>
                  <a:cubicBezTo>
                    <a:pt x="417830" y="1986280"/>
                    <a:pt x="514350" y="2171700"/>
                    <a:pt x="530860" y="2241550"/>
                  </a:cubicBezTo>
                  <a:cubicBezTo>
                    <a:pt x="537210" y="2269490"/>
                    <a:pt x="538480" y="2283460"/>
                    <a:pt x="537210" y="2303780"/>
                  </a:cubicBezTo>
                  <a:cubicBezTo>
                    <a:pt x="535940" y="2324100"/>
                    <a:pt x="530860" y="2345690"/>
                    <a:pt x="523240" y="2363470"/>
                  </a:cubicBezTo>
                  <a:cubicBezTo>
                    <a:pt x="515620" y="2382520"/>
                    <a:pt x="504190" y="2401570"/>
                    <a:pt x="490220" y="2416810"/>
                  </a:cubicBezTo>
                  <a:cubicBezTo>
                    <a:pt x="477520" y="2432050"/>
                    <a:pt x="459740" y="2446020"/>
                    <a:pt x="441960" y="2456180"/>
                  </a:cubicBezTo>
                  <a:cubicBezTo>
                    <a:pt x="425450" y="2466340"/>
                    <a:pt x="405130" y="2475230"/>
                    <a:pt x="384810" y="2479040"/>
                  </a:cubicBezTo>
                  <a:cubicBezTo>
                    <a:pt x="364490" y="2482850"/>
                    <a:pt x="342900" y="2484120"/>
                    <a:pt x="322580" y="2481580"/>
                  </a:cubicBezTo>
                  <a:cubicBezTo>
                    <a:pt x="302260" y="2479040"/>
                    <a:pt x="280670" y="2472690"/>
                    <a:pt x="262890" y="2463800"/>
                  </a:cubicBezTo>
                  <a:cubicBezTo>
                    <a:pt x="243840" y="2454910"/>
                    <a:pt x="226060" y="2443480"/>
                    <a:pt x="212090" y="2428240"/>
                  </a:cubicBezTo>
                  <a:cubicBezTo>
                    <a:pt x="196850" y="2414270"/>
                    <a:pt x="184150" y="2396490"/>
                    <a:pt x="175260" y="2378710"/>
                  </a:cubicBezTo>
                  <a:cubicBezTo>
                    <a:pt x="165100" y="2360930"/>
                    <a:pt x="158750" y="2340610"/>
                    <a:pt x="156210" y="2320290"/>
                  </a:cubicBezTo>
                  <a:cubicBezTo>
                    <a:pt x="152400" y="2299970"/>
                    <a:pt x="152400" y="2278380"/>
                    <a:pt x="156210" y="2258060"/>
                  </a:cubicBezTo>
                  <a:cubicBezTo>
                    <a:pt x="160020" y="2237740"/>
                    <a:pt x="167640" y="2217420"/>
                    <a:pt x="176530" y="2199640"/>
                  </a:cubicBezTo>
                  <a:cubicBezTo>
                    <a:pt x="186690" y="2180590"/>
                    <a:pt x="199390" y="2164080"/>
                    <a:pt x="214630" y="2150110"/>
                  </a:cubicBezTo>
                  <a:cubicBezTo>
                    <a:pt x="229870" y="2136140"/>
                    <a:pt x="247650" y="2124710"/>
                    <a:pt x="266700" y="2115820"/>
                  </a:cubicBezTo>
                  <a:cubicBezTo>
                    <a:pt x="285750" y="2106930"/>
                    <a:pt x="306070" y="2101850"/>
                    <a:pt x="326390" y="2099310"/>
                  </a:cubicBezTo>
                  <a:cubicBezTo>
                    <a:pt x="346710" y="2098040"/>
                    <a:pt x="368300" y="2099310"/>
                    <a:pt x="388620" y="2104390"/>
                  </a:cubicBezTo>
                  <a:cubicBezTo>
                    <a:pt x="408940" y="2108200"/>
                    <a:pt x="429260" y="2117090"/>
                    <a:pt x="445770" y="2127250"/>
                  </a:cubicBezTo>
                  <a:cubicBezTo>
                    <a:pt x="463550" y="2138680"/>
                    <a:pt x="480060" y="2152650"/>
                    <a:pt x="492760" y="2167890"/>
                  </a:cubicBezTo>
                  <a:cubicBezTo>
                    <a:pt x="506730" y="2184400"/>
                    <a:pt x="516890" y="2203450"/>
                    <a:pt x="524510" y="2222500"/>
                  </a:cubicBezTo>
                  <a:cubicBezTo>
                    <a:pt x="532130" y="2241550"/>
                    <a:pt x="535940" y="2261870"/>
                    <a:pt x="537210" y="2282190"/>
                  </a:cubicBezTo>
                  <a:cubicBezTo>
                    <a:pt x="538480" y="2303780"/>
                    <a:pt x="535940" y="2325370"/>
                    <a:pt x="529590" y="2344420"/>
                  </a:cubicBezTo>
                  <a:cubicBezTo>
                    <a:pt x="524510" y="2363470"/>
                    <a:pt x="514350" y="2383790"/>
                    <a:pt x="502920" y="2400300"/>
                  </a:cubicBezTo>
                  <a:cubicBezTo>
                    <a:pt x="491490" y="2416810"/>
                    <a:pt x="476250" y="2433320"/>
                    <a:pt x="459740" y="2444750"/>
                  </a:cubicBezTo>
                  <a:cubicBezTo>
                    <a:pt x="443230" y="2457450"/>
                    <a:pt x="424180" y="2467610"/>
                    <a:pt x="405130" y="2473960"/>
                  </a:cubicBezTo>
                  <a:cubicBezTo>
                    <a:pt x="384810" y="2480310"/>
                    <a:pt x="363220" y="2482850"/>
                    <a:pt x="342900" y="2482850"/>
                  </a:cubicBezTo>
                  <a:cubicBezTo>
                    <a:pt x="322580" y="2482850"/>
                    <a:pt x="300990" y="2479040"/>
                    <a:pt x="281940" y="2472690"/>
                  </a:cubicBezTo>
                  <a:cubicBezTo>
                    <a:pt x="262890" y="2465070"/>
                    <a:pt x="243840" y="2454910"/>
                    <a:pt x="227330" y="2442210"/>
                  </a:cubicBezTo>
                  <a:cubicBezTo>
                    <a:pt x="210820" y="2429510"/>
                    <a:pt x="200660" y="2421890"/>
                    <a:pt x="185420" y="2396490"/>
                  </a:cubicBezTo>
                  <a:cubicBezTo>
                    <a:pt x="144780" y="2334260"/>
                    <a:pt x="60960" y="2125980"/>
                    <a:pt x="34290" y="2025650"/>
                  </a:cubicBezTo>
                  <a:cubicBezTo>
                    <a:pt x="16510" y="1959610"/>
                    <a:pt x="15240" y="1916430"/>
                    <a:pt x="11430" y="1855470"/>
                  </a:cubicBezTo>
                  <a:cubicBezTo>
                    <a:pt x="7620" y="1783080"/>
                    <a:pt x="0" y="1695450"/>
                    <a:pt x="13970" y="1617980"/>
                  </a:cubicBezTo>
                  <a:cubicBezTo>
                    <a:pt x="27940" y="1540510"/>
                    <a:pt x="64770" y="1459230"/>
                    <a:pt x="97790" y="1390650"/>
                  </a:cubicBezTo>
                  <a:cubicBezTo>
                    <a:pt x="127000" y="1328420"/>
                    <a:pt x="168910" y="1277620"/>
                    <a:pt x="198120" y="1221740"/>
                  </a:cubicBezTo>
                  <a:cubicBezTo>
                    <a:pt x="224790" y="1170940"/>
                    <a:pt x="237490" y="1120140"/>
                    <a:pt x="264160" y="1069340"/>
                  </a:cubicBezTo>
                  <a:cubicBezTo>
                    <a:pt x="292100" y="1017270"/>
                    <a:pt x="339090" y="969010"/>
                    <a:pt x="364490" y="915670"/>
                  </a:cubicBezTo>
                  <a:cubicBezTo>
                    <a:pt x="388620" y="862330"/>
                    <a:pt x="387350" y="811530"/>
                    <a:pt x="416560" y="749300"/>
                  </a:cubicBezTo>
                  <a:cubicBezTo>
                    <a:pt x="461010" y="655320"/>
                    <a:pt x="588010" y="528320"/>
                    <a:pt x="632460" y="417830"/>
                  </a:cubicBezTo>
                  <a:cubicBezTo>
                    <a:pt x="670560" y="323850"/>
                    <a:pt x="668020" y="198120"/>
                    <a:pt x="688340" y="135890"/>
                  </a:cubicBezTo>
                  <a:cubicBezTo>
                    <a:pt x="698500" y="102870"/>
                    <a:pt x="706120" y="82550"/>
                    <a:pt x="722630" y="62230"/>
                  </a:cubicBezTo>
                  <a:cubicBezTo>
                    <a:pt x="739140" y="41910"/>
                    <a:pt x="767080" y="24130"/>
                    <a:pt x="787400" y="13970"/>
                  </a:cubicBezTo>
                  <a:cubicBezTo>
                    <a:pt x="801370" y="6350"/>
                    <a:pt x="810260" y="3810"/>
                    <a:pt x="826770" y="2540"/>
                  </a:cubicBezTo>
                  <a:cubicBezTo>
                    <a:pt x="848360" y="0"/>
                    <a:pt x="885190" y="2540"/>
                    <a:pt x="906780" y="8890"/>
                  </a:cubicBezTo>
                  <a:cubicBezTo>
                    <a:pt x="922020" y="12700"/>
                    <a:pt x="930910" y="16510"/>
                    <a:pt x="943610" y="25400"/>
                  </a:cubicBezTo>
                  <a:cubicBezTo>
                    <a:pt x="961390" y="39370"/>
                    <a:pt x="986790" y="60960"/>
                    <a:pt x="999490" y="83820"/>
                  </a:cubicBezTo>
                  <a:cubicBezTo>
                    <a:pt x="1013460" y="106680"/>
                    <a:pt x="1021080" y="139700"/>
                    <a:pt x="1022350" y="161290"/>
                  </a:cubicBezTo>
                  <a:cubicBezTo>
                    <a:pt x="1024890" y="177800"/>
                    <a:pt x="1019810" y="201930"/>
                    <a:pt x="1019810" y="20193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873942" y="3924300"/>
            <a:ext cx="472440" cy="988695"/>
            <a:chOff x="0" y="0"/>
            <a:chExt cx="629920" cy="13182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1910" y="48260"/>
              <a:ext cx="539750" cy="1221740"/>
            </a:xfrm>
            <a:custGeom>
              <a:avLst/>
              <a:gdLst/>
              <a:ahLst/>
              <a:cxnLst/>
              <a:rect r="r" b="b" t="t" l="l"/>
              <a:pathLst>
                <a:path h="1221740" w="539750">
                  <a:moveTo>
                    <a:pt x="199390" y="285750"/>
                  </a:moveTo>
                  <a:cubicBezTo>
                    <a:pt x="195580" y="151130"/>
                    <a:pt x="198120" y="123190"/>
                    <a:pt x="209550" y="99060"/>
                  </a:cubicBezTo>
                  <a:cubicBezTo>
                    <a:pt x="220980" y="76200"/>
                    <a:pt x="243840" y="50800"/>
                    <a:pt x="260350" y="36830"/>
                  </a:cubicBezTo>
                  <a:cubicBezTo>
                    <a:pt x="271780" y="26670"/>
                    <a:pt x="280670" y="21590"/>
                    <a:pt x="295910" y="15240"/>
                  </a:cubicBezTo>
                  <a:cubicBezTo>
                    <a:pt x="316230" y="7620"/>
                    <a:pt x="349250" y="0"/>
                    <a:pt x="375920" y="2540"/>
                  </a:cubicBezTo>
                  <a:cubicBezTo>
                    <a:pt x="401320" y="3810"/>
                    <a:pt x="430530" y="13970"/>
                    <a:pt x="453390" y="26670"/>
                  </a:cubicBezTo>
                  <a:cubicBezTo>
                    <a:pt x="474980" y="40640"/>
                    <a:pt x="496570" y="62230"/>
                    <a:pt x="509270" y="85090"/>
                  </a:cubicBezTo>
                  <a:cubicBezTo>
                    <a:pt x="523240" y="107950"/>
                    <a:pt x="533400" y="129540"/>
                    <a:pt x="532130" y="162560"/>
                  </a:cubicBezTo>
                  <a:cubicBezTo>
                    <a:pt x="530860" y="223520"/>
                    <a:pt x="468630" y="330200"/>
                    <a:pt x="440690" y="416560"/>
                  </a:cubicBezTo>
                  <a:cubicBezTo>
                    <a:pt x="412750" y="505460"/>
                    <a:pt x="382270" y="599440"/>
                    <a:pt x="365760" y="687070"/>
                  </a:cubicBezTo>
                  <a:cubicBezTo>
                    <a:pt x="350520" y="769620"/>
                    <a:pt x="337820" y="872490"/>
                    <a:pt x="342900" y="930910"/>
                  </a:cubicBezTo>
                  <a:cubicBezTo>
                    <a:pt x="345440" y="963930"/>
                    <a:pt x="360680" y="981710"/>
                    <a:pt x="363220" y="1008380"/>
                  </a:cubicBezTo>
                  <a:cubicBezTo>
                    <a:pt x="367030" y="1035050"/>
                    <a:pt x="367030" y="1068070"/>
                    <a:pt x="361950" y="1090930"/>
                  </a:cubicBezTo>
                  <a:cubicBezTo>
                    <a:pt x="359410" y="1106170"/>
                    <a:pt x="355600" y="1115060"/>
                    <a:pt x="346710" y="1129030"/>
                  </a:cubicBezTo>
                  <a:cubicBezTo>
                    <a:pt x="335280" y="1148080"/>
                    <a:pt x="313690" y="1174750"/>
                    <a:pt x="290830" y="1189990"/>
                  </a:cubicBezTo>
                  <a:cubicBezTo>
                    <a:pt x="269240" y="1205230"/>
                    <a:pt x="240030" y="1215390"/>
                    <a:pt x="213360" y="1217930"/>
                  </a:cubicBezTo>
                  <a:cubicBezTo>
                    <a:pt x="186690" y="1220470"/>
                    <a:pt x="153670" y="1214120"/>
                    <a:pt x="132080" y="1206500"/>
                  </a:cubicBezTo>
                  <a:cubicBezTo>
                    <a:pt x="116840" y="1202690"/>
                    <a:pt x="107950" y="1197610"/>
                    <a:pt x="95250" y="1187450"/>
                  </a:cubicBezTo>
                  <a:cubicBezTo>
                    <a:pt x="77470" y="1173480"/>
                    <a:pt x="53340" y="1144270"/>
                    <a:pt x="41910" y="1125220"/>
                  </a:cubicBezTo>
                  <a:cubicBezTo>
                    <a:pt x="34290" y="1111250"/>
                    <a:pt x="30480" y="1107440"/>
                    <a:pt x="27940" y="1085850"/>
                  </a:cubicBezTo>
                  <a:cubicBezTo>
                    <a:pt x="15240" y="990600"/>
                    <a:pt x="57150" y="436880"/>
                    <a:pt x="91440" y="299720"/>
                  </a:cubicBezTo>
                  <a:cubicBezTo>
                    <a:pt x="104140" y="247650"/>
                    <a:pt x="110490" y="223520"/>
                    <a:pt x="134620" y="198120"/>
                  </a:cubicBezTo>
                  <a:cubicBezTo>
                    <a:pt x="157480" y="171450"/>
                    <a:pt x="200660" y="151130"/>
                    <a:pt x="229870" y="143510"/>
                  </a:cubicBezTo>
                  <a:cubicBezTo>
                    <a:pt x="250190" y="137160"/>
                    <a:pt x="264160" y="137160"/>
                    <a:pt x="285750" y="140970"/>
                  </a:cubicBezTo>
                  <a:cubicBezTo>
                    <a:pt x="314960" y="147320"/>
                    <a:pt x="359410" y="165100"/>
                    <a:pt x="384810" y="189230"/>
                  </a:cubicBezTo>
                  <a:cubicBezTo>
                    <a:pt x="408940" y="214630"/>
                    <a:pt x="429260" y="254000"/>
                    <a:pt x="433070" y="288290"/>
                  </a:cubicBezTo>
                  <a:cubicBezTo>
                    <a:pt x="438150" y="322580"/>
                    <a:pt x="425450" y="369570"/>
                    <a:pt x="414020" y="396240"/>
                  </a:cubicBezTo>
                  <a:cubicBezTo>
                    <a:pt x="405130" y="415290"/>
                    <a:pt x="394970" y="426720"/>
                    <a:pt x="378460" y="439420"/>
                  </a:cubicBezTo>
                  <a:cubicBezTo>
                    <a:pt x="355600" y="458470"/>
                    <a:pt x="307340" y="478790"/>
                    <a:pt x="278130" y="483870"/>
                  </a:cubicBezTo>
                  <a:cubicBezTo>
                    <a:pt x="257810" y="487680"/>
                    <a:pt x="242570" y="486410"/>
                    <a:pt x="222250" y="480060"/>
                  </a:cubicBezTo>
                  <a:cubicBezTo>
                    <a:pt x="194310" y="469900"/>
                    <a:pt x="151130" y="448310"/>
                    <a:pt x="129540" y="420370"/>
                  </a:cubicBezTo>
                  <a:cubicBezTo>
                    <a:pt x="107950" y="393700"/>
                    <a:pt x="93980" y="346710"/>
                    <a:pt x="91440" y="317500"/>
                  </a:cubicBezTo>
                  <a:cubicBezTo>
                    <a:pt x="88900" y="297180"/>
                    <a:pt x="90170" y="281940"/>
                    <a:pt x="97790" y="262890"/>
                  </a:cubicBezTo>
                  <a:cubicBezTo>
                    <a:pt x="109220" y="234950"/>
                    <a:pt x="133350" y="193040"/>
                    <a:pt x="161290" y="172720"/>
                  </a:cubicBezTo>
                  <a:cubicBezTo>
                    <a:pt x="190500" y="152400"/>
                    <a:pt x="232410" y="139700"/>
                    <a:pt x="266700" y="139700"/>
                  </a:cubicBezTo>
                  <a:cubicBezTo>
                    <a:pt x="300990" y="140970"/>
                    <a:pt x="342900" y="156210"/>
                    <a:pt x="370840" y="177800"/>
                  </a:cubicBezTo>
                  <a:cubicBezTo>
                    <a:pt x="397510" y="199390"/>
                    <a:pt x="417830" y="224790"/>
                    <a:pt x="430530" y="269240"/>
                  </a:cubicBezTo>
                  <a:cubicBezTo>
                    <a:pt x="454660" y="364490"/>
                    <a:pt x="416560" y="595630"/>
                    <a:pt x="403860" y="741680"/>
                  </a:cubicBezTo>
                  <a:cubicBezTo>
                    <a:pt x="392430" y="866140"/>
                    <a:pt x="384810" y="1018540"/>
                    <a:pt x="361950" y="1090930"/>
                  </a:cubicBezTo>
                  <a:cubicBezTo>
                    <a:pt x="351790" y="1125220"/>
                    <a:pt x="340360" y="1143000"/>
                    <a:pt x="322580" y="1163320"/>
                  </a:cubicBezTo>
                  <a:cubicBezTo>
                    <a:pt x="304800" y="1182370"/>
                    <a:pt x="279400" y="1200150"/>
                    <a:pt x="254000" y="1209040"/>
                  </a:cubicBezTo>
                  <a:cubicBezTo>
                    <a:pt x="228600" y="1217930"/>
                    <a:pt x="198120" y="1221740"/>
                    <a:pt x="172720" y="1217930"/>
                  </a:cubicBezTo>
                  <a:cubicBezTo>
                    <a:pt x="146050" y="1214120"/>
                    <a:pt x="116840" y="1202690"/>
                    <a:pt x="95250" y="1187450"/>
                  </a:cubicBezTo>
                  <a:cubicBezTo>
                    <a:pt x="73660" y="1172210"/>
                    <a:pt x="55880" y="1150620"/>
                    <a:pt x="41910" y="1125220"/>
                  </a:cubicBezTo>
                  <a:cubicBezTo>
                    <a:pt x="25400" y="1094740"/>
                    <a:pt x="15240" y="1057910"/>
                    <a:pt x="8890" y="1013460"/>
                  </a:cubicBezTo>
                  <a:cubicBezTo>
                    <a:pt x="0" y="947420"/>
                    <a:pt x="3810" y="854710"/>
                    <a:pt x="13970" y="768350"/>
                  </a:cubicBezTo>
                  <a:cubicBezTo>
                    <a:pt x="24130" y="670560"/>
                    <a:pt x="43180" y="554990"/>
                    <a:pt x="74930" y="455930"/>
                  </a:cubicBezTo>
                  <a:cubicBezTo>
                    <a:pt x="104140" y="359410"/>
                    <a:pt x="173990" y="243840"/>
                    <a:pt x="194310" y="179070"/>
                  </a:cubicBezTo>
                  <a:cubicBezTo>
                    <a:pt x="204470" y="146050"/>
                    <a:pt x="198120" y="123190"/>
                    <a:pt x="209550" y="99060"/>
                  </a:cubicBezTo>
                  <a:cubicBezTo>
                    <a:pt x="220980" y="76200"/>
                    <a:pt x="240030" y="52070"/>
                    <a:pt x="260350" y="36830"/>
                  </a:cubicBezTo>
                  <a:cubicBezTo>
                    <a:pt x="280670" y="20320"/>
                    <a:pt x="313690" y="8890"/>
                    <a:pt x="335280" y="3810"/>
                  </a:cubicBezTo>
                  <a:cubicBezTo>
                    <a:pt x="350520" y="0"/>
                    <a:pt x="360680" y="0"/>
                    <a:pt x="375920" y="2540"/>
                  </a:cubicBezTo>
                  <a:cubicBezTo>
                    <a:pt x="397510" y="5080"/>
                    <a:pt x="430530" y="13970"/>
                    <a:pt x="453390" y="26670"/>
                  </a:cubicBezTo>
                  <a:cubicBezTo>
                    <a:pt x="474980" y="40640"/>
                    <a:pt x="496570" y="62230"/>
                    <a:pt x="509270" y="85090"/>
                  </a:cubicBezTo>
                  <a:cubicBezTo>
                    <a:pt x="523240" y="107950"/>
                    <a:pt x="528320" y="134620"/>
                    <a:pt x="532130" y="162560"/>
                  </a:cubicBezTo>
                  <a:cubicBezTo>
                    <a:pt x="538480" y="195580"/>
                    <a:pt x="539750" y="236220"/>
                    <a:pt x="537210" y="269240"/>
                  </a:cubicBezTo>
                  <a:cubicBezTo>
                    <a:pt x="534670" y="297180"/>
                    <a:pt x="529590" y="327660"/>
                    <a:pt x="520700" y="347980"/>
                  </a:cubicBezTo>
                  <a:cubicBezTo>
                    <a:pt x="515620" y="363220"/>
                    <a:pt x="510540" y="370840"/>
                    <a:pt x="499110" y="382270"/>
                  </a:cubicBezTo>
                  <a:cubicBezTo>
                    <a:pt x="485140" y="398780"/>
                    <a:pt x="459740" y="421640"/>
                    <a:pt x="435610" y="431800"/>
                  </a:cubicBezTo>
                  <a:cubicBezTo>
                    <a:pt x="411480" y="441960"/>
                    <a:pt x="382270" y="447040"/>
                    <a:pt x="355600" y="445770"/>
                  </a:cubicBezTo>
                  <a:cubicBezTo>
                    <a:pt x="330200" y="443230"/>
                    <a:pt x="300990" y="434340"/>
                    <a:pt x="279400" y="420370"/>
                  </a:cubicBezTo>
                  <a:cubicBezTo>
                    <a:pt x="256540" y="406400"/>
                    <a:pt x="236220" y="384810"/>
                    <a:pt x="223520" y="361950"/>
                  </a:cubicBezTo>
                  <a:cubicBezTo>
                    <a:pt x="209550" y="340360"/>
                    <a:pt x="199390" y="284480"/>
                    <a:pt x="199390" y="28448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4480560" y="3254692"/>
            <a:ext cx="865823" cy="1715452"/>
            <a:chOff x="0" y="0"/>
            <a:chExt cx="1154430" cy="22872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49530"/>
              <a:ext cx="1055370" cy="2186940"/>
            </a:xfrm>
            <a:custGeom>
              <a:avLst/>
              <a:gdLst/>
              <a:ahLst/>
              <a:cxnLst/>
              <a:rect r="r" b="b" t="t" l="l"/>
              <a:pathLst>
                <a:path h="2186940" w="1055370">
                  <a:moveTo>
                    <a:pt x="7620" y="1968500"/>
                  </a:moveTo>
                  <a:cubicBezTo>
                    <a:pt x="125730" y="1634490"/>
                    <a:pt x="99060" y="1591310"/>
                    <a:pt x="102870" y="1521460"/>
                  </a:cubicBezTo>
                  <a:cubicBezTo>
                    <a:pt x="106680" y="1418590"/>
                    <a:pt x="140970" y="1252220"/>
                    <a:pt x="165100" y="1143000"/>
                  </a:cubicBezTo>
                  <a:cubicBezTo>
                    <a:pt x="184150" y="1060450"/>
                    <a:pt x="190500" y="1018540"/>
                    <a:pt x="229870" y="924560"/>
                  </a:cubicBezTo>
                  <a:cubicBezTo>
                    <a:pt x="312420" y="730250"/>
                    <a:pt x="631190" y="165100"/>
                    <a:pt x="715010" y="66040"/>
                  </a:cubicBezTo>
                  <a:cubicBezTo>
                    <a:pt x="736600" y="40640"/>
                    <a:pt x="745490" y="36830"/>
                    <a:pt x="763270" y="26670"/>
                  </a:cubicBezTo>
                  <a:cubicBezTo>
                    <a:pt x="782320" y="16510"/>
                    <a:pt x="802640" y="8890"/>
                    <a:pt x="822960" y="5080"/>
                  </a:cubicBezTo>
                  <a:cubicBezTo>
                    <a:pt x="843280" y="1270"/>
                    <a:pt x="864870" y="0"/>
                    <a:pt x="885190" y="2540"/>
                  </a:cubicBezTo>
                  <a:cubicBezTo>
                    <a:pt x="906780" y="5080"/>
                    <a:pt x="927100" y="11430"/>
                    <a:pt x="946150" y="21590"/>
                  </a:cubicBezTo>
                  <a:cubicBezTo>
                    <a:pt x="963930" y="30480"/>
                    <a:pt x="982980" y="43180"/>
                    <a:pt x="996950" y="57150"/>
                  </a:cubicBezTo>
                  <a:cubicBezTo>
                    <a:pt x="1012190" y="72390"/>
                    <a:pt x="1024890" y="90170"/>
                    <a:pt x="1033780" y="107950"/>
                  </a:cubicBezTo>
                  <a:cubicBezTo>
                    <a:pt x="1042670" y="127000"/>
                    <a:pt x="1050290" y="148590"/>
                    <a:pt x="1052830" y="168910"/>
                  </a:cubicBezTo>
                  <a:cubicBezTo>
                    <a:pt x="1055370" y="189230"/>
                    <a:pt x="1055370" y="210820"/>
                    <a:pt x="1051560" y="231140"/>
                  </a:cubicBezTo>
                  <a:cubicBezTo>
                    <a:pt x="1047750" y="251460"/>
                    <a:pt x="1040130" y="273050"/>
                    <a:pt x="1029970" y="290830"/>
                  </a:cubicBezTo>
                  <a:cubicBezTo>
                    <a:pt x="1019810" y="308610"/>
                    <a:pt x="1005840" y="326390"/>
                    <a:pt x="990600" y="339090"/>
                  </a:cubicBezTo>
                  <a:cubicBezTo>
                    <a:pt x="975360" y="353060"/>
                    <a:pt x="956310" y="365760"/>
                    <a:pt x="937260" y="373380"/>
                  </a:cubicBezTo>
                  <a:cubicBezTo>
                    <a:pt x="918210" y="382270"/>
                    <a:pt x="896620" y="387350"/>
                    <a:pt x="876300" y="388620"/>
                  </a:cubicBezTo>
                  <a:cubicBezTo>
                    <a:pt x="855980" y="391160"/>
                    <a:pt x="834390" y="388620"/>
                    <a:pt x="814070" y="384810"/>
                  </a:cubicBezTo>
                  <a:cubicBezTo>
                    <a:pt x="793750" y="379730"/>
                    <a:pt x="773430" y="370840"/>
                    <a:pt x="755650" y="359410"/>
                  </a:cubicBezTo>
                  <a:cubicBezTo>
                    <a:pt x="739140" y="347980"/>
                    <a:pt x="722630" y="334010"/>
                    <a:pt x="708660" y="317500"/>
                  </a:cubicBezTo>
                  <a:cubicBezTo>
                    <a:pt x="695960" y="302260"/>
                    <a:pt x="684530" y="281940"/>
                    <a:pt x="678180" y="262890"/>
                  </a:cubicBezTo>
                  <a:cubicBezTo>
                    <a:pt x="670560" y="243840"/>
                    <a:pt x="666750" y="222250"/>
                    <a:pt x="665480" y="201930"/>
                  </a:cubicBezTo>
                  <a:cubicBezTo>
                    <a:pt x="665480" y="180340"/>
                    <a:pt x="668020" y="158750"/>
                    <a:pt x="674370" y="138430"/>
                  </a:cubicBezTo>
                  <a:cubicBezTo>
                    <a:pt x="680720" y="119380"/>
                    <a:pt x="689610" y="99060"/>
                    <a:pt x="702310" y="82550"/>
                  </a:cubicBezTo>
                  <a:cubicBezTo>
                    <a:pt x="713740" y="66040"/>
                    <a:pt x="728980" y="49530"/>
                    <a:pt x="746760" y="38100"/>
                  </a:cubicBezTo>
                  <a:cubicBezTo>
                    <a:pt x="763270" y="25400"/>
                    <a:pt x="782320" y="16510"/>
                    <a:pt x="802640" y="10160"/>
                  </a:cubicBezTo>
                  <a:cubicBezTo>
                    <a:pt x="821690" y="3810"/>
                    <a:pt x="844550" y="1270"/>
                    <a:pt x="864870" y="1270"/>
                  </a:cubicBezTo>
                  <a:cubicBezTo>
                    <a:pt x="885190" y="1270"/>
                    <a:pt x="906780" y="6350"/>
                    <a:pt x="927100" y="12700"/>
                  </a:cubicBezTo>
                  <a:cubicBezTo>
                    <a:pt x="946150" y="20320"/>
                    <a:pt x="965200" y="30480"/>
                    <a:pt x="981710" y="43180"/>
                  </a:cubicBezTo>
                  <a:cubicBezTo>
                    <a:pt x="996950" y="55880"/>
                    <a:pt x="1012190" y="72390"/>
                    <a:pt x="1023620" y="90170"/>
                  </a:cubicBezTo>
                  <a:cubicBezTo>
                    <a:pt x="1035050" y="107950"/>
                    <a:pt x="1043940" y="128270"/>
                    <a:pt x="1049020" y="147320"/>
                  </a:cubicBezTo>
                  <a:cubicBezTo>
                    <a:pt x="1054100" y="167640"/>
                    <a:pt x="1055370" y="190500"/>
                    <a:pt x="1054100" y="210820"/>
                  </a:cubicBezTo>
                  <a:cubicBezTo>
                    <a:pt x="1052830" y="231140"/>
                    <a:pt x="1049020" y="245110"/>
                    <a:pt x="1038860" y="271780"/>
                  </a:cubicBezTo>
                  <a:cubicBezTo>
                    <a:pt x="1018540" y="327660"/>
                    <a:pt x="956310" y="453390"/>
                    <a:pt x="910590" y="523240"/>
                  </a:cubicBezTo>
                  <a:cubicBezTo>
                    <a:pt x="872490" y="579120"/>
                    <a:pt x="831850" y="604520"/>
                    <a:pt x="791210" y="662940"/>
                  </a:cubicBezTo>
                  <a:cubicBezTo>
                    <a:pt x="731520" y="749300"/>
                    <a:pt x="654050" y="889000"/>
                    <a:pt x="604520" y="1004570"/>
                  </a:cubicBezTo>
                  <a:cubicBezTo>
                    <a:pt x="557530" y="1113790"/>
                    <a:pt x="519430" y="1243330"/>
                    <a:pt x="496570" y="1336040"/>
                  </a:cubicBezTo>
                  <a:cubicBezTo>
                    <a:pt x="480060" y="1399540"/>
                    <a:pt x="473710" y="1446530"/>
                    <a:pt x="467360" y="1502410"/>
                  </a:cubicBezTo>
                  <a:cubicBezTo>
                    <a:pt x="461010" y="1557020"/>
                    <a:pt x="466090" y="1612900"/>
                    <a:pt x="457200" y="1667510"/>
                  </a:cubicBezTo>
                  <a:cubicBezTo>
                    <a:pt x="448310" y="1720850"/>
                    <a:pt x="433070" y="1767840"/>
                    <a:pt x="414020" y="1827530"/>
                  </a:cubicBezTo>
                  <a:cubicBezTo>
                    <a:pt x="388620" y="1908810"/>
                    <a:pt x="346710" y="2051050"/>
                    <a:pt x="311150" y="2105660"/>
                  </a:cubicBezTo>
                  <a:cubicBezTo>
                    <a:pt x="292100" y="2134870"/>
                    <a:pt x="271780" y="2150110"/>
                    <a:pt x="254000" y="2162810"/>
                  </a:cubicBezTo>
                  <a:cubicBezTo>
                    <a:pt x="241300" y="2171700"/>
                    <a:pt x="229870" y="2175510"/>
                    <a:pt x="217170" y="2179320"/>
                  </a:cubicBezTo>
                  <a:cubicBezTo>
                    <a:pt x="204470" y="2183130"/>
                    <a:pt x="193040" y="2186940"/>
                    <a:pt x="177800" y="2186940"/>
                  </a:cubicBezTo>
                  <a:cubicBezTo>
                    <a:pt x="156210" y="2186940"/>
                    <a:pt x="121920" y="2183130"/>
                    <a:pt x="99060" y="2171700"/>
                  </a:cubicBezTo>
                  <a:cubicBezTo>
                    <a:pt x="74930" y="2161540"/>
                    <a:pt x="49530" y="2138680"/>
                    <a:pt x="35560" y="2122170"/>
                  </a:cubicBezTo>
                  <a:cubicBezTo>
                    <a:pt x="25400" y="2110740"/>
                    <a:pt x="20320" y="2100580"/>
                    <a:pt x="13970" y="2087880"/>
                  </a:cubicBezTo>
                  <a:cubicBezTo>
                    <a:pt x="8890" y="2075180"/>
                    <a:pt x="3810" y="2065020"/>
                    <a:pt x="2540" y="2049780"/>
                  </a:cubicBezTo>
                  <a:cubicBezTo>
                    <a:pt x="0" y="2026920"/>
                    <a:pt x="7620" y="1968500"/>
                    <a:pt x="7620" y="196850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4997768" y="2611755"/>
            <a:ext cx="583882" cy="990600"/>
            <a:chOff x="0" y="0"/>
            <a:chExt cx="778510" cy="132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8260"/>
              <a:ext cx="678180" cy="1224280"/>
            </a:xfrm>
            <a:custGeom>
              <a:avLst/>
              <a:gdLst/>
              <a:ahLst/>
              <a:cxnLst/>
              <a:rect r="r" b="b" t="t" l="l"/>
              <a:pathLst>
                <a:path h="1224280" w="678180">
                  <a:moveTo>
                    <a:pt x="19050" y="975360"/>
                  </a:moveTo>
                  <a:cubicBezTo>
                    <a:pt x="101600" y="786130"/>
                    <a:pt x="152400" y="461010"/>
                    <a:pt x="196850" y="336550"/>
                  </a:cubicBezTo>
                  <a:cubicBezTo>
                    <a:pt x="220980" y="267970"/>
                    <a:pt x="242570" y="232410"/>
                    <a:pt x="269240" y="185420"/>
                  </a:cubicBezTo>
                  <a:cubicBezTo>
                    <a:pt x="297180" y="139700"/>
                    <a:pt x="334010" y="83820"/>
                    <a:pt x="361950" y="55880"/>
                  </a:cubicBezTo>
                  <a:cubicBezTo>
                    <a:pt x="378460" y="38100"/>
                    <a:pt x="392430" y="29210"/>
                    <a:pt x="410210" y="20320"/>
                  </a:cubicBezTo>
                  <a:cubicBezTo>
                    <a:pt x="427990" y="11430"/>
                    <a:pt x="448310" y="6350"/>
                    <a:pt x="467360" y="2540"/>
                  </a:cubicBezTo>
                  <a:cubicBezTo>
                    <a:pt x="486410" y="0"/>
                    <a:pt x="508000" y="1270"/>
                    <a:pt x="527050" y="5080"/>
                  </a:cubicBezTo>
                  <a:cubicBezTo>
                    <a:pt x="546100" y="8890"/>
                    <a:pt x="566420" y="15240"/>
                    <a:pt x="582930" y="25400"/>
                  </a:cubicBezTo>
                  <a:cubicBezTo>
                    <a:pt x="600710" y="35560"/>
                    <a:pt x="615950" y="48260"/>
                    <a:pt x="629920" y="62230"/>
                  </a:cubicBezTo>
                  <a:cubicBezTo>
                    <a:pt x="642620" y="77470"/>
                    <a:pt x="654050" y="95250"/>
                    <a:pt x="661670" y="113030"/>
                  </a:cubicBezTo>
                  <a:cubicBezTo>
                    <a:pt x="669290" y="130810"/>
                    <a:pt x="674370" y="151130"/>
                    <a:pt x="676910" y="171450"/>
                  </a:cubicBezTo>
                  <a:cubicBezTo>
                    <a:pt x="678180" y="190500"/>
                    <a:pt x="675640" y="210820"/>
                    <a:pt x="671830" y="229870"/>
                  </a:cubicBezTo>
                  <a:cubicBezTo>
                    <a:pt x="666750" y="248920"/>
                    <a:pt x="657860" y="269240"/>
                    <a:pt x="647700" y="285750"/>
                  </a:cubicBezTo>
                  <a:cubicBezTo>
                    <a:pt x="637540" y="302260"/>
                    <a:pt x="623570" y="317500"/>
                    <a:pt x="608330" y="330200"/>
                  </a:cubicBezTo>
                  <a:cubicBezTo>
                    <a:pt x="593090" y="341630"/>
                    <a:pt x="574040" y="351790"/>
                    <a:pt x="556260" y="359410"/>
                  </a:cubicBezTo>
                  <a:cubicBezTo>
                    <a:pt x="537210" y="365760"/>
                    <a:pt x="516890" y="369570"/>
                    <a:pt x="497840" y="370840"/>
                  </a:cubicBezTo>
                  <a:cubicBezTo>
                    <a:pt x="477520" y="370840"/>
                    <a:pt x="457200" y="368300"/>
                    <a:pt x="438150" y="361950"/>
                  </a:cubicBezTo>
                  <a:cubicBezTo>
                    <a:pt x="419100" y="356870"/>
                    <a:pt x="401320" y="347980"/>
                    <a:pt x="384810" y="336550"/>
                  </a:cubicBezTo>
                  <a:cubicBezTo>
                    <a:pt x="368300" y="323850"/>
                    <a:pt x="354330" y="309880"/>
                    <a:pt x="342900" y="293370"/>
                  </a:cubicBezTo>
                  <a:cubicBezTo>
                    <a:pt x="331470" y="278130"/>
                    <a:pt x="321310" y="259080"/>
                    <a:pt x="316230" y="240030"/>
                  </a:cubicBezTo>
                  <a:cubicBezTo>
                    <a:pt x="309880" y="220980"/>
                    <a:pt x="307340" y="200660"/>
                    <a:pt x="307340" y="181610"/>
                  </a:cubicBezTo>
                  <a:cubicBezTo>
                    <a:pt x="308610" y="161290"/>
                    <a:pt x="312420" y="140970"/>
                    <a:pt x="318770" y="121920"/>
                  </a:cubicBezTo>
                  <a:cubicBezTo>
                    <a:pt x="326390" y="104140"/>
                    <a:pt x="336550" y="86360"/>
                    <a:pt x="347980" y="69850"/>
                  </a:cubicBezTo>
                  <a:cubicBezTo>
                    <a:pt x="360680" y="54610"/>
                    <a:pt x="375920" y="40640"/>
                    <a:pt x="392430" y="30480"/>
                  </a:cubicBezTo>
                  <a:cubicBezTo>
                    <a:pt x="408940" y="20320"/>
                    <a:pt x="429260" y="11430"/>
                    <a:pt x="448310" y="6350"/>
                  </a:cubicBezTo>
                  <a:cubicBezTo>
                    <a:pt x="467360" y="2540"/>
                    <a:pt x="487680" y="0"/>
                    <a:pt x="506730" y="2540"/>
                  </a:cubicBezTo>
                  <a:cubicBezTo>
                    <a:pt x="527050" y="3810"/>
                    <a:pt x="547370" y="8890"/>
                    <a:pt x="565150" y="16510"/>
                  </a:cubicBezTo>
                  <a:cubicBezTo>
                    <a:pt x="582930" y="24130"/>
                    <a:pt x="600710" y="35560"/>
                    <a:pt x="615950" y="48260"/>
                  </a:cubicBezTo>
                  <a:cubicBezTo>
                    <a:pt x="629920" y="62230"/>
                    <a:pt x="643890" y="77470"/>
                    <a:pt x="652780" y="95250"/>
                  </a:cubicBezTo>
                  <a:cubicBezTo>
                    <a:pt x="662940" y="111760"/>
                    <a:pt x="669290" y="132080"/>
                    <a:pt x="673100" y="151130"/>
                  </a:cubicBezTo>
                  <a:cubicBezTo>
                    <a:pt x="676910" y="170180"/>
                    <a:pt x="678180" y="191770"/>
                    <a:pt x="675640" y="210820"/>
                  </a:cubicBezTo>
                  <a:cubicBezTo>
                    <a:pt x="673100" y="229870"/>
                    <a:pt x="669290" y="243840"/>
                    <a:pt x="657860" y="267970"/>
                  </a:cubicBezTo>
                  <a:cubicBezTo>
                    <a:pt x="635000" y="314960"/>
                    <a:pt x="562610" y="383540"/>
                    <a:pt x="528320" y="462280"/>
                  </a:cubicBezTo>
                  <a:cubicBezTo>
                    <a:pt x="482600" y="563880"/>
                    <a:pt x="464820" y="732790"/>
                    <a:pt x="434340" y="839470"/>
                  </a:cubicBezTo>
                  <a:cubicBezTo>
                    <a:pt x="410210" y="919480"/>
                    <a:pt x="386080" y="994410"/>
                    <a:pt x="363220" y="1047750"/>
                  </a:cubicBezTo>
                  <a:cubicBezTo>
                    <a:pt x="347980" y="1083310"/>
                    <a:pt x="334010" y="1107440"/>
                    <a:pt x="316230" y="1132840"/>
                  </a:cubicBezTo>
                  <a:cubicBezTo>
                    <a:pt x="300990" y="1155700"/>
                    <a:pt x="284480" y="1178560"/>
                    <a:pt x="262890" y="1192530"/>
                  </a:cubicBezTo>
                  <a:cubicBezTo>
                    <a:pt x="241300" y="1207770"/>
                    <a:pt x="209550" y="1217930"/>
                    <a:pt x="187960" y="1221740"/>
                  </a:cubicBezTo>
                  <a:cubicBezTo>
                    <a:pt x="172720" y="1224280"/>
                    <a:pt x="162560" y="1224280"/>
                    <a:pt x="147320" y="1220470"/>
                  </a:cubicBezTo>
                  <a:cubicBezTo>
                    <a:pt x="125730" y="1216660"/>
                    <a:pt x="92710" y="1206500"/>
                    <a:pt x="72390" y="1192530"/>
                  </a:cubicBezTo>
                  <a:cubicBezTo>
                    <a:pt x="50800" y="1177290"/>
                    <a:pt x="30480" y="1154430"/>
                    <a:pt x="19050" y="1131570"/>
                  </a:cubicBezTo>
                  <a:cubicBezTo>
                    <a:pt x="6350" y="1108710"/>
                    <a:pt x="0" y="1079500"/>
                    <a:pt x="0" y="1052830"/>
                  </a:cubicBezTo>
                  <a:cubicBezTo>
                    <a:pt x="0" y="1027430"/>
                    <a:pt x="19050" y="975360"/>
                    <a:pt x="19050" y="97536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5007292" y="1973580"/>
            <a:ext cx="468630" cy="1667827"/>
            <a:chOff x="0" y="0"/>
            <a:chExt cx="624840" cy="22237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5720" y="49530"/>
              <a:ext cx="529590" cy="2125980"/>
            </a:xfrm>
            <a:custGeom>
              <a:avLst/>
              <a:gdLst/>
              <a:ahLst/>
              <a:cxnLst/>
              <a:rect r="r" b="b" t="t" l="l"/>
              <a:pathLst>
                <a:path h="2125980" w="529590">
                  <a:moveTo>
                    <a:pt x="19050" y="1880870"/>
                  </a:moveTo>
                  <a:cubicBezTo>
                    <a:pt x="187960" y="1470660"/>
                    <a:pt x="168910" y="1377950"/>
                    <a:pt x="185420" y="1324610"/>
                  </a:cubicBezTo>
                  <a:cubicBezTo>
                    <a:pt x="194310" y="1291590"/>
                    <a:pt x="212090" y="1268730"/>
                    <a:pt x="226060" y="1252220"/>
                  </a:cubicBezTo>
                  <a:cubicBezTo>
                    <a:pt x="236220" y="1239520"/>
                    <a:pt x="245110" y="1233170"/>
                    <a:pt x="259080" y="1224280"/>
                  </a:cubicBezTo>
                  <a:cubicBezTo>
                    <a:pt x="278130" y="1214120"/>
                    <a:pt x="311150" y="1200150"/>
                    <a:pt x="337820" y="1197610"/>
                  </a:cubicBezTo>
                  <a:cubicBezTo>
                    <a:pt x="364490" y="1195070"/>
                    <a:pt x="398780" y="1203960"/>
                    <a:pt x="420370" y="1210310"/>
                  </a:cubicBezTo>
                  <a:cubicBezTo>
                    <a:pt x="435610" y="1216660"/>
                    <a:pt x="444500" y="1221740"/>
                    <a:pt x="457200" y="1231900"/>
                  </a:cubicBezTo>
                  <a:cubicBezTo>
                    <a:pt x="474980" y="1245870"/>
                    <a:pt x="499110" y="1272540"/>
                    <a:pt x="510540" y="1296670"/>
                  </a:cubicBezTo>
                  <a:cubicBezTo>
                    <a:pt x="521970" y="1320800"/>
                    <a:pt x="527050" y="1342390"/>
                    <a:pt x="527050" y="1377950"/>
                  </a:cubicBezTo>
                  <a:cubicBezTo>
                    <a:pt x="529590" y="1442720"/>
                    <a:pt x="504190" y="1569720"/>
                    <a:pt x="486410" y="1653540"/>
                  </a:cubicBezTo>
                  <a:cubicBezTo>
                    <a:pt x="471170" y="1725930"/>
                    <a:pt x="454660" y="1791970"/>
                    <a:pt x="431800" y="1852930"/>
                  </a:cubicBezTo>
                  <a:cubicBezTo>
                    <a:pt x="412750" y="1907540"/>
                    <a:pt x="407670" y="1977390"/>
                    <a:pt x="363220" y="2004060"/>
                  </a:cubicBezTo>
                  <a:cubicBezTo>
                    <a:pt x="302260" y="2039620"/>
                    <a:pt x="120650" y="2029460"/>
                    <a:pt x="66040" y="1981200"/>
                  </a:cubicBezTo>
                  <a:cubicBezTo>
                    <a:pt x="19050" y="1940560"/>
                    <a:pt x="21590" y="1850390"/>
                    <a:pt x="21590" y="1771650"/>
                  </a:cubicBezTo>
                  <a:cubicBezTo>
                    <a:pt x="21590" y="1672590"/>
                    <a:pt x="77470" y="1550670"/>
                    <a:pt x="95250" y="1435100"/>
                  </a:cubicBezTo>
                  <a:cubicBezTo>
                    <a:pt x="114300" y="1314450"/>
                    <a:pt x="129540" y="1200150"/>
                    <a:pt x="132080" y="1061720"/>
                  </a:cubicBezTo>
                  <a:cubicBezTo>
                    <a:pt x="135890" y="891540"/>
                    <a:pt x="113030" y="627380"/>
                    <a:pt x="97790" y="487680"/>
                  </a:cubicBezTo>
                  <a:cubicBezTo>
                    <a:pt x="88900" y="406400"/>
                    <a:pt x="78740" y="340360"/>
                    <a:pt x="66040" y="295910"/>
                  </a:cubicBezTo>
                  <a:cubicBezTo>
                    <a:pt x="59690" y="270510"/>
                    <a:pt x="46990" y="257810"/>
                    <a:pt x="43180" y="237490"/>
                  </a:cubicBezTo>
                  <a:cubicBezTo>
                    <a:pt x="38100" y="218440"/>
                    <a:pt x="36830" y="195580"/>
                    <a:pt x="38100" y="175260"/>
                  </a:cubicBezTo>
                  <a:cubicBezTo>
                    <a:pt x="40640" y="154940"/>
                    <a:pt x="45720" y="134620"/>
                    <a:pt x="54610" y="115570"/>
                  </a:cubicBezTo>
                  <a:cubicBezTo>
                    <a:pt x="62230" y="96520"/>
                    <a:pt x="74930" y="78740"/>
                    <a:pt x="88900" y="63500"/>
                  </a:cubicBezTo>
                  <a:cubicBezTo>
                    <a:pt x="102870" y="48260"/>
                    <a:pt x="119380" y="34290"/>
                    <a:pt x="138430" y="24130"/>
                  </a:cubicBezTo>
                  <a:cubicBezTo>
                    <a:pt x="156210" y="15240"/>
                    <a:pt x="176530" y="7620"/>
                    <a:pt x="196850" y="3810"/>
                  </a:cubicBezTo>
                  <a:cubicBezTo>
                    <a:pt x="217170" y="0"/>
                    <a:pt x="238760" y="0"/>
                    <a:pt x="259080" y="3810"/>
                  </a:cubicBezTo>
                  <a:cubicBezTo>
                    <a:pt x="279400" y="6350"/>
                    <a:pt x="299720" y="12700"/>
                    <a:pt x="318770" y="22860"/>
                  </a:cubicBezTo>
                  <a:cubicBezTo>
                    <a:pt x="336550" y="31750"/>
                    <a:pt x="354330" y="44450"/>
                    <a:pt x="368300" y="59690"/>
                  </a:cubicBezTo>
                  <a:cubicBezTo>
                    <a:pt x="383540" y="73660"/>
                    <a:pt x="394970" y="92710"/>
                    <a:pt x="403860" y="110490"/>
                  </a:cubicBezTo>
                  <a:cubicBezTo>
                    <a:pt x="412750" y="129540"/>
                    <a:pt x="419100" y="149860"/>
                    <a:pt x="421640" y="170180"/>
                  </a:cubicBezTo>
                  <a:cubicBezTo>
                    <a:pt x="424180" y="190500"/>
                    <a:pt x="424180" y="213360"/>
                    <a:pt x="419100" y="232410"/>
                  </a:cubicBezTo>
                  <a:cubicBezTo>
                    <a:pt x="415290" y="252730"/>
                    <a:pt x="407670" y="273050"/>
                    <a:pt x="397510" y="290830"/>
                  </a:cubicBezTo>
                  <a:cubicBezTo>
                    <a:pt x="387350" y="308610"/>
                    <a:pt x="373380" y="326390"/>
                    <a:pt x="356870" y="339090"/>
                  </a:cubicBezTo>
                  <a:cubicBezTo>
                    <a:pt x="341630" y="353060"/>
                    <a:pt x="323850" y="364490"/>
                    <a:pt x="304800" y="372110"/>
                  </a:cubicBezTo>
                  <a:cubicBezTo>
                    <a:pt x="285750" y="379730"/>
                    <a:pt x="264160" y="384810"/>
                    <a:pt x="243840" y="386080"/>
                  </a:cubicBezTo>
                  <a:cubicBezTo>
                    <a:pt x="223520" y="387350"/>
                    <a:pt x="200660" y="386080"/>
                    <a:pt x="181610" y="381000"/>
                  </a:cubicBezTo>
                  <a:cubicBezTo>
                    <a:pt x="161290" y="374650"/>
                    <a:pt x="140970" y="365760"/>
                    <a:pt x="124460" y="355600"/>
                  </a:cubicBezTo>
                  <a:cubicBezTo>
                    <a:pt x="106680" y="344170"/>
                    <a:pt x="91440" y="328930"/>
                    <a:pt x="78740" y="312420"/>
                  </a:cubicBezTo>
                  <a:cubicBezTo>
                    <a:pt x="66040" y="295910"/>
                    <a:pt x="55880" y="276860"/>
                    <a:pt x="48260" y="257810"/>
                  </a:cubicBezTo>
                  <a:cubicBezTo>
                    <a:pt x="41910" y="238760"/>
                    <a:pt x="38100" y="217170"/>
                    <a:pt x="38100" y="196850"/>
                  </a:cubicBezTo>
                  <a:cubicBezTo>
                    <a:pt x="36830" y="176530"/>
                    <a:pt x="40640" y="153670"/>
                    <a:pt x="46990" y="134620"/>
                  </a:cubicBezTo>
                  <a:cubicBezTo>
                    <a:pt x="53340" y="115570"/>
                    <a:pt x="63500" y="95250"/>
                    <a:pt x="74930" y="78740"/>
                  </a:cubicBezTo>
                  <a:cubicBezTo>
                    <a:pt x="87630" y="62230"/>
                    <a:pt x="102870" y="46990"/>
                    <a:pt x="120650" y="35560"/>
                  </a:cubicBezTo>
                  <a:cubicBezTo>
                    <a:pt x="137160" y="24130"/>
                    <a:pt x="156210" y="13970"/>
                    <a:pt x="176530" y="8890"/>
                  </a:cubicBezTo>
                  <a:cubicBezTo>
                    <a:pt x="195580" y="2540"/>
                    <a:pt x="218440" y="0"/>
                    <a:pt x="238760" y="1270"/>
                  </a:cubicBezTo>
                  <a:cubicBezTo>
                    <a:pt x="259080" y="2540"/>
                    <a:pt x="280670" y="6350"/>
                    <a:pt x="299720" y="13970"/>
                  </a:cubicBezTo>
                  <a:cubicBezTo>
                    <a:pt x="318770" y="21590"/>
                    <a:pt x="337820" y="31750"/>
                    <a:pt x="353060" y="45720"/>
                  </a:cubicBezTo>
                  <a:cubicBezTo>
                    <a:pt x="369570" y="58420"/>
                    <a:pt x="381000" y="66040"/>
                    <a:pt x="394970" y="92710"/>
                  </a:cubicBezTo>
                  <a:cubicBezTo>
                    <a:pt x="429260" y="161290"/>
                    <a:pt x="481330" y="405130"/>
                    <a:pt x="492760" y="515620"/>
                  </a:cubicBezTo>
                  <a:cubicBezTo>
                    <a:pt x="500380" y="584200"/>
                    <a:pt x="487680" y="626110"/>
                    <a:pt x="488950" y="685800"/>
                  </a:cubicBezTo>
                  <a:cubicBezTo>
                    <a:pt x="491490" y="750570"/>
                    <a:pt x="505460" y="826770"/>
                    <a:pt x="508000" y="892810"/>
                  </a:cubicBezTo>
                  <a:cubicBezTo>
                    <a:pt x="510540" y="953770"/>
                    <a:pt x="510540" y="995680"/>
                    <a:pt x="506730" y="1065530"/>
                  </a:cubicBezTo>
                  <a:cubicBezTo>
                    <a:pt x="500380" y="1173480"/>
                    <a:pt x="487680" y="1365250"/>
                    <a:pt x="466090" y="1475740"/>
                  </a:cubicBezTo>
                  <a:cubicBezTo>
                    <a:pt x="450850" y="1553210"/>
                    <a:pt x="430530" y="1607820"/>
                    <a:pt x="407670" y="1670050"/>
                  </a:cubicBezTo>
                  <a:cubicBezTo>
                    <a:pt x="386080" y="1731010"/>
                    <a:pt x="377190" y="1826260"/>
                    <a:pt x="332740" y="1844040"/>
                  </a:cubicBezTo>
                  <a:cubicBezTo>
                    <a:pt x="280670" y="1865630"/>
                    <a:pt x="121920" y="1798320"/>
                    <a:pt x="96520" y="1746250"/>
                  </a:cubicBezTo>
                  <a:cubicBezTo>
                    <a:pt x="74930" y="1701800"/>
                    <a:pt x="132080" y="1634490"/>
                    <a:pt x="146050" y="1570990"/>
                  </a:cubicBezTo>
                  <a:cubicBezTo>
                    <a:pt x="161290" y="1496060"/>
                    <a:pt x="165100" y="1380490"/>
                    <a:pt x="184150" y="1324610"/>
                  </a:cubicBezTo>
                  <a:cubicBezTo>
                    <a:pt x="196850" y="1291590"/>
                    <a:pt x="207010" y="1271270"/>
                    <a:pt x="226060" y="1252220"/>
                  </a:cubicBezTo>
                  <a:cubicBezTo>
                    <a:pt x="245110" y="1231900"/>
                    <a:pt x="275590" y="1215390"/>
                    <a:pt x="297180" y="1206500"/>
                  </a:cubicBezTo>
                  <a:cubicBezTo>
                    <a:pt x="311150" y="1200150"/>
                    <a:pt x="321310" y="1198880"/>
                    <a:pt x="337820" y="1197610"/>
                  </a:cubicBezTo>
                  <a:cubicBezTo>
                    <a:pt x="360680" y="1197610"/>
                    <a:pt x="398780" y="1203960"/>
                    <a:pt x="420370" y="1210310"/>
                  </a:cubicBezTo>
                  <a:cubicBezTo>
                    <a:pt x="435610" y="1216660"/>
                    <a:pt x="444500" y="1221740"/>
                    <a:pt x="457200" y="1231900"/>
                  </a:cubicBezTo>
                  <a:cubicBezTo>
                    <a:pt x="474980" y="1245870"/>
                    <a:pt x="499110" y="1272540"/>
                    <a:pt x="510540" y="1296670"/>
                  </a:cubicBezTo>
                  <a:cubicBezTo>
                    <a:pt x="521970" y="1320800"/>
                    <a:pt x="527050" y="1342390"/>
                    <a:pt x="527050" y="1377950"/>
                  </a:cubicBezTo>
                  <a:cubicBezTo>
                    <a:pt x="529590" y="1447800"/>
                    <a:pt x="511810" y="1579880"/>
                    <a:pt x="478790" y="1685290"/>
                  </a:cubicBezTo>
                  <a:cubicBezTo>
                    <a:pt x="440690" y="1808480"/>
                    <a:pt x="349250" y="2001520"/>
                    <a:pt x="297180" y="2065020"/>
                  </a:cubicBezTo>
                  <a:cubicBezTo>
                    <a:pt x="273050" y="2092960"/>
                    <a:pt x="251460" y="2101850"/>
                    <a:pt x="231140" y="2112010"/>
                  </a:cubicBezTo>
                  <a:cubicBezTo>
                    <a:pt x="217170" y="2118360"/>
                    <a:pt x="205740" y="2119630"/>
                    <a:pt x="193040" y="2122170"/>
                  </a:cubicBezTo>
                  <a:cubicBezTo>
                    <a:pt x="179070" y="2123440"/>
                    <a:pt x="167640" y="2125980"/>
                    <a:pt x="152400" y="2123440"/>
                  </a:cubicBezTo>
                  <a:cubicBezTo>
                    <a:pt x="130810" y="2119630"/>
                    <a:pt x="95250" y="2106930"/>
                    <a:pt x="76200" y="2095500"/>
                  </a:cubicBezTo>
                  <a:cubicBezTo>
                    <a:pt x="63500" y="2087880"/>
                    <a:pt x="55880" y="2081530"/>
                    <a:pt x="45720" y="2070100"/>
                  </a:cubicBezTo>
                  <a:cubicBezTo>
                    <a:pt x="31750" y="2052320"/>
                    <a:pt x="13970" y="2024380"/>
                    <a:pt x="7620" y="1998980"/>
                  </a:cubicBezTo>
                  <a:cubicBezTo>
                    <a:pt x="0" y="1974850"/>
                    <a:pt x="2540" y="1940560"/>
                    <a:pt x="5080" y="1918970"/>
                  </a:cubicBezTo>
                  <a:cubicBezTo>
                    <a:pt x="7620" y="1903730"/>
                    <a:pt x="19050" y="1880870"/>
                    <a:pt x="19050" y="188087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5008245" y="2000250"/>
            <a:ext cx="492443" cy="1389698"/>
            <a:chOff x="0" y="0"/>
            <a:chExt cx="656590" cy="18529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9530" y="49530"/>
              <a:ext cx="565150" cy="1752600"/>
            </a:xfrm>
            <a:custGeom>
              <a:avLst/>
              <a:gdLst/>
              <a:ahLst/>
              <a:cxnLst/>
              <a:rect r="r" b="b" t="t" l="l"/>
              <a:pathLst>
                <a:path h="1752600" w="565150">
                  <a:moveTo>
                    <a:pt x="336550" y="139700"/>
                  </a:moveTo>
                  <a:cubicBezTo>
                    <a:pt x="496570" y="720090"/>
                    <a:pt x="543560" y="960120"/>
                    <a:pt x="556260" y="1117600"/>
                  </a:cubicBezTo>
                  <a:cubicBezTo>
                    <a:pt x="565150" y="1226820"/>
                    <a:pt x="562610" y="1305560"/>
                    <a:pt x="552450" y="1397000"/>
                  </a:cubicBezTo>
                  <a:cubicBezTo>
                    <a:pt x="542290" y="1485900"/>
                    <a:pt x="518160" y="1607820"/>
                    <a:pt x="494030" y="1657350"/>
                  </a:cubicBezTo>
                  <a:cubicBezTo>
                    <a:pt x="482600" y="1681480"/>
                    <a:pt x="472440" y="1690370"/>
                    <a:pt x="457200" y="1704340"/>
                  </a:cubicBezTo>
                  <a:cubicBezTo>
                    <a:pt x="443230" y="1717040"/>
                    <a:pt x="425450" y="1728470"/>
                    <a:pt x="407670" y="1736090"/>
                  </a:cubicBezTo>
                  <a:cubicBezTo>
                    <a:pt x="389890" y="1744980"/>
                    <a:pt x="369570" y="1750060"/>
                    <a:pt x="349250" y="1751330"/>
                  </a:cubicBezTo>
                  <a:cubicBezTo>
                    <a:pt x="330200" y="1752600"/>
                    <a:pt x="309880" y="1751330"/>
                    <a:pt x="290830" y="1746250"/>
                  </a:cubicBezTo>
                  <a:cubicBezTo>
                    <a:pt x="271780" y="1742440"/>
                    <a:pt x="251460" y="1733550"/>
                    <a:pt x="234950" y="1723390"/>
                  </a:cubicBezTo>
                  <a:cubicBezTo>
                    <a:pt x="218440" y="1713230"/>
                    <a:pt x="203200" y="1699260"/>
                    <a:pt x="190500" y="1684020"/>
                  </a:cubicBezTo>
                  <a:cubicBezTo>
                    <a:pt x="179070" y="1668780"/>
                    <a:pt x="167640" y="1651000"/>
                    <a:pt x="161290" y="1631950"/>
                  </a:cubicBezTo>
                  <a:cubicBezTo>
                    <a:pt x="154940" y="1614170"/>
                    <a:pt x="149860" y="1593850"/>
                    <a:pt x="149860" y="1573530"/>
                  </a:cubicBezTo>
                  <a:cubicBezTo>
                    <a:pt x="148590" y="1554480"/>
                    <a:pt x="151130" y="1534160"/>
                    <a:pt x="157480" y="1515110"/>
                  </a:cubicBezTo>
                  <a:cubicBezTo>
                    <a:pt x="162560" y="1496060"/>
                    <a:pt x="172720" y="1477010"/>
                    <a:pt x="182880" y="1461770"/>
                  </a:cubicBezTo>
                  <a:cubicBezTo>
                    <a:pt x="194310" y="1445260"/>
                    <a:pt x="209550" y="1430020"/>
                    <a:pt x="224790" y="1418590"/>
                  </a:cubicBezTo>
                  <a:cubicBezTo>
                    <a:pt x="241300" y="1407160"/>
                    <a:pt x="260350" y="1398270"/>
                    <a:pt x="278130" y="1391920"/>
                  </a:cubicBezTo>
                  <a:cubicBezTo>
                    <a:pt x="297180" y="1386840"/>
                    <a:pt x="317500" y="1383030"/>
                    <a:pt x="337820" y="1384300"/>
                  </a:cubicBezTo>
                  <a:cubicBezTo>
                    <a:pt x="356870" y="1384300"/>
                    <a:pt x="377190" y="1388110"/>
                    <a:pt x="396240" y="1394460"/>
                  </a:cubicBezTo>
                  <a:cubicBezTo>
                    <a:pt x="414020" y="1402080"/>
                    <a:pt x="433070" y="1412240"/>
                    <a:pt x="448310" y="1423670"/>
                  </a:cubicBezTo>
                  <a:cubicBezTo>
                    <a:pt x="463550" y="1436370"/>
                    <a:pt x="477520" y="1451610"/>
                    <a:pt x="487680" y="1468120"/>
                  </a:cubicBezTo>
                  <a:cubicBezTo>
                    <a:pt x="499110" y="1484630"/>
                    <a:pt x="506730" y="1503680"/>
                    <a:pt x="511810" y="1522730"/>
                  </a:cubicBezTo>
                  <a:cubicBezTo>
                    <a:pt x="516890" y="1541780"/>
                    <a:pt x="518160" y="1562100"/>
                    <a:pt x="516890" y="1581150"/>
                  </a:cubicBezTo>
                  <a:cubicBezTo>
                    <a:pt x="515620" y="1601470"/>
                    <a:pt x="510540" y="1621790"/>
                    <a:pt x="502920" y="1639570"/>
                  </a:cubicBezTo>
                  <a:cubicBezTo>
                    <a:pt x="495300" y="1657350"/>
                    <a:pt x="483870" y="1675130"/>
                    <a:pt x="471170" y="1690370"/>
                  </a:cubicBezTo>
                  <a:cubicBezTo>
                    <a:pt x="458470" y="1704340"/>
                    <a:pt x="441960" y="1718310"/>
                    <a:pt x="425450" y="1727200"/>
                  </a:cubicBezTo>
                  <a:cubicBezTo>
                    <a:pt x="407670" y="1737360"/>
                    <a:pt x="388620" y="1744980"/>
                    <a:pt x="369570" y="1748790"/>
                  </a:cubicBezTo>
                  <a:cubicBezTo>
                    <a:pt x="350520" y="1752600"/>
                    <a:pt x="328930" y="1752600"/>
                    <a:pt x="309880" y="1750060"/>
                  </a:cubicBezTo>
                  <a:cubicBezTo>
                    <a:pt x="290830" y="1747520"/>
                    <a:pt x="270510" y="1742440"/>
                    <a:pt x="252730" y="1733550"/>
                  </a:cubicBezTo>
                  <a:cubicBezTo>
                    <a:pt x="234950" y="1724660"/>
                    <a:pt x="218440" y="1713230"/>
                    <a:pt x="204470" y="1699260"/>
                  </a:cubicBezTo>
                  <a:cubicBezTo>
                    <a:pt x="190500" y="1685290"/>
                    <a:pt x="177800" y="1668780"/>
                    <a:pt x="168910" y="1651000"/>
                  </a:cubicBezTo>
                  <a:cubicBezTo>
                    <a:pt x="160020" y="1633220"/>
                    <a:pt x="153670" y="1621790"/>
                    <a:pt x="151130" y="1593850"/>
                  </a:cubicBezTo>
                  <a:cubicBezTo>
                    <a:pt x="146050" y="1524000"/>
                    <a:pt x="205740" y="1356360"/>
                    <a:pt x="204470" y="1215390"/>
                  </a:cubicBezTo>
                  <a:cubicBezTo>
                    <a:pt x="201930" y="1036320"/>
                    <a:pt x="143510" y="782320"/>
                    <a:pt x="106680" y="609600"/>
                  </a:cubicBezTo>
                  <a:cubicBezTo>
                    <a:pt x="78740" y="477520"/>
                    <a:pt x="30480" y="347980"/>
                    <a:pt x="13970" y="265430"/>
                  </a:cubicBezTo>
                  <a:cubicBezTo>
                    <a:pt x="5080" y="219710"/>
                    <a:pt x="0" y="185420"/>
                    <a:pt x="1270" y="157480"/>
                  </a:cubicBezTo>
                  <a:cubicBezTo>
                    <a:pt x="2540" y="140970"/>
                    <a:pt x="3810" y="132080"/>
                    <a:pt x="8890" y="118110"/>
                  </a:cubicBezTo>
                  <a:cubicBezTo>
                    <a:pt x="16510" y="97790"/>
                    <a:pt x="33020" y="67310"/>
                    <a:pt x="50800" y="49530"/>
                  </a:cubicBezTo>
                  <a:cubicBezTo>
                    <a:pt x="69850" y="30480"/>
                    <a:pt x="100330" y="15240"/>
                    <a:pt x="120650" y="7620"/>
                  </a:cubicBezTo>
                  <a:cubicBezTo>
                    <a:pt x="135890" y="2540"/>
                    <a:pt x="147320" y="1270"/>
                    <a:pt x="161290" y="1270"/>
                  </a:cubicBezTo>
                  <a:cubicBezTo>
                    <a:pt x="173990" y="0"/>
                    <a:pt x="186690" y="0"/>
                    <a:pt x="201930" y="3810"/>
                  </a:cubicBezTo>
                  <a:cubicBezTo>
                    <a:pt x="222250" y="8890"/>
                    <a:pt x="256540" y="24130"/>
                    <a:pt x="274320" y="36830"/>
                  </a:cubicBezTo>
                  <a:cubicBezTo>
                    <a:pt x="288290" y="45720"/>
                    <a:pt x="294640" y="53340"/>
                    <a:pt x="303530" y="66040"/>
                  </a:cubicBezTo>
                  <a:cubicBezTo>
                    <a:pt x="316230" y="83820"/>
                    <a:pt x="336550" y="139700"/>
                    <a:pt x="336550" y="13970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4274820" y="4135755"/>
            <a:ext cx="860107" cy="2040255"/>
            <a:chOff x="0" y="0"/>
            <a:chExt cx="1146810" cy="27203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1910" y="49530"/>
              <a:ext cx="1057910" cy="2627630"/>
            </a:xfrm>
            <a:custGeom>
              <a:avLst/>
              <a:gdLst/>
              <a:ahLst/>
              <a:cxnLst/>
              <a:rect r="r" b="b" t="t" l="l"/>
              <a:pathLst>
                <a:path h="2627630" w="1057910">
                  <a:moveTo>
                    <a:pt x="610870" y="2288540"/>
                  </a:moveTo>
                  <a:cubicBezTo>
                    <a:pt x="622300" y="2150110"/>
                    <a:pt x="635000" y="2124710"/>
                    <a:pt x="652780" y="2105660"/>
                  </a:cubicBezTo>
                  <a:cubicBezTo>
                    <a:pt x="670560" y="2085340"/>
                    <a:pt x="699770" y="2067560"/>
                    <a:pt x="720090" y="2058670"/>
                  </a:cubicBezTo>
                  <a:cubicBezTo>
                    <a:pt x="734060" y="2052320"/>
                    <a:pt x="744220" y="2049780"/>
                    <a:pt x="759460" y="2048510"/>
                  </a:cubicBezTo>
                  <a:cubicBezTo>
                    <a:pt x="782320" y="2047240"/>
                    <a:pt x="815340" y="2049780"/>
                    <a:pt x="840740" y="2058670"/>
                  </a:cubicBezTo>
                  <a:cubicBezTo>
                    <a:pt x="864870" y="2067560"/>
                    <a:pt x="890270" y="2085340"/>
                    <a:pt x="908050" y="2105660"/>
                  </a:cubicBezTo>
                  <a:cubicBezTo>
                    <a:pt x="924560" y="2124710"/>
                    <a:pt x="938530" y="2156460"/>
                    <a:pt x="944880" y="2176780"/>
                  </a:cubicBezTo>
                  <a:cubicBezTo>
                    <a:pt x="949960" y="2192020"/>
                    <a:pt x="951230" y="2199640"/>
                    <a:pt x="949960" y="2217420"/>
                  </a:cubicBezTo>
                  <a:cubicBezTo>
                    <a:pt x="947420" y="2255520"/>
                    <a:pt x="929640" y="2338070"/>
                    <a:pt x="905510" y="2391410"/>
                  </a:cubicBezTo>
                  <a:cubicBezTo>
                    <a:pt x="882650" y="2444750"/>
                    <a:pt x="854710" y="2500630"/>
                    <a:pt x="810260" y="2537460"/>
                  </a:cubicBezTo>
                  <a:cubicBezTo>
                    <a:pt x="764540" y="2578100"/>
                    <a:pt x="690880" y="2611120"/>
                    <a:pt x="629920" y="2620010"/>
                  </a:cubicBezTo>
                  <a:cubicBezTo>
                    <a:pt x="572770" y="2627630"/>
                    <a:pt x="511810" y="2608580"/>
                    <a:pt x="455930" y="2595880"/>
                  </a:cubicBezTo>
                  <a:cubicBezTo>
                    <a:pt x="401320" y="2581910"/>
                    <a:pt x="349250" y="2562860"/>
                    <a:pt x="298450" y="2540000"/>
                  </a:cubicBezTo>
                  <a:cubicBezTo>
                    <a:pt x="245110" y="2515870"/>
                    <a:pt x="186690" y="2501900"/>
                    <a:pt x="143510" y="2453640"/>
                  </a:cubicBezTo>
                  <a:cubicBezTo>
                    <a:pt x="83820" y="2387600"/>
                    <a:pt x="17780" y="2254250"/>
                    <a:pt x="8890" y="2143760"/>
                  </a:cubicBezTo>
                  <a:cubicBezTo>
                    <a:pt x="0" y="2025650"/>
                    <a:pt x="78740" y="1892300"/>
                    <a:pt x="105410" y="1765300"/>
                  </a:cubicBezTo>
                  <a:cubicBezTo>
                    <a:pt x="130810" y="1639570"/>
                    <a:pt x="153670" y="1510030"/>
                    <a:pt x="165100" y="1384300"/>
                  </a:cubicBezTo>
                  <a:cubicBezTo>
                    <a:pt x="176530" y="1266190"/>
                    <a:pt x="168910" y="1134110"/>
                    <a:pt x="175260" y="1035050"/>
                  </a:cubicBezTo>
                  <a:cubicBezTo>
                    <a:pt x="181610" y="960120"/>
                    <a:pt x="166370" y="922020"/>
                    <a:pt x="196850" y="839470"/>
                  </a:cubicBezTo>
                  <a:cubicBezTo>
                    <a:pt x="265430" y="657860"/>
                    <a:pt x="662940" y="121920"/>
                    <a:pt x="756920" y="39370"/>
                  </a:cubicBezTo>
                  <a:cubicBezTo>
                    <a:pt x="781050" y="17780"/>
                    <a:pt x="791210" y="17780"/>
                    <a:pt x="810260" y="11430"/>
                  </a:cubicBezTo>
                  <a:cubicBezTo>
                    <a:pt x="829310" y="5080"/>
                    <a:pt x="849630" y="1270"/>
                    <a:pt x="869950" y="1270"/>
                  </a:cubicBezTo>
                  <a:cubicBezTo>
                    <a:pt x="889000" y="1270"/>
                    <a:pt x="910590" y="5080"/>
                    <a:pt x="929640" y="11430"/>
                  </a:cubicBezTo>
                  <a:cubicBezTo>
                    <a:pt x="947420" y="17780"/>
                    <a:pt x="966470" y="27940"/>
                    <a:pt x="981710" y="39370"/>
                  </a:cubicBezTo>
                  <a:cubicBezTo>
                    <a:pt x="998220" y="52070"/>
                    <a:pt x="1012190" y="67310"/>
                    <a:pt x="1023620" y="83820"/>
                  </a:cubicBezTo>
                  <a:cubicBezTo>
                    <a:pt x="1033780" y="100330"/>
                    <a:pt x="1042670" y="119380"/>
                    <a:pt x="1047750" y="138430"/>
                  </a:cubicBezTo>
                  <a:cubicBezTo>
                    <a:pt x="1052830" y="157480"/>
                    <a:pt x="1055370" y="179070"/>
                    <a:pt x="1054100" y="198120"/>
                  </a:cubicBezTo>
                  <a:cubicBezTo>
                    <a:pt x="1052830" y="218440"/>
                    <a:pt x="1049020" y="238760"/>
                    <a:pt x="1041400" y="256540"/>
                  </a:cubicBezTo>
                  <a:cubicBezTo>
                    <a:pt x="1033780" y="275590"/>
                    <a:pt x="1022350" y="293370"/>
                    <a:pt x="1009650" y="308610"/>
                  </a:cubicBezTo>
                  <a:cubicBezTo>
                    <a:pt x="996950" y="323850"/>
                    <a:pt x="980440" y="336550"/>
                    <a:pt x="963930" y="346710"/>
                  </a:cubicBezTo>
                  <a:cubicBezTo>
                    <a:pt x="947420" y="356870"/>
                    <a:pt x="927100" y="364490"/>
                    <a:pt x="908050" y="368300"/>
                  </a:cubicBezTo>
                  <a:cubicBezTo>
                    <a:pt x="889000" y="373380"/>
                    <a:pt x="867410" y="374650"/>
                    <a:pt x="848360" y="372110"/>
                  </a:cubicBezTo>
                  <a:cubicBezTo>
                    <a:pt x="828040" y="369570"/>
                    <a:pt x="807720" y="364490"/>
                    <a:pt x="789940" y="355600"/>
                  </a:cubicBezTo>
                  <a:cubicBezTo>
                    <a:pt x="772160" y="346710"/>
                    <a:pt x="754380" y="335280"/>
                    <a:pt x="740410" y="321310"/>
                  </a:cubicBezTo>
                  <a:cubicBezTo>
                    <a:pt x="726440" y="307340"/>
                    <a:pt x="713740" y="290830"/>
                    <a:pt x="704850" y="273050"/>
                  </a:cubicBezTo>
                  <a:cubicBezTo>
                    <a:pt x="694690" y="256540"/>
                    <a:pt x="688340" y="236220"/>
                    <a:pt x="685800" y="215900"/>
                  </a:cubicBezTo>
                  <a:cubicBezTo>
                    <a:pt x="681990" y="196850"/>
                    <a:pt x="681990" y="176530"/>
                    <a:pt x="685800" y="156210"/>
                  </a:cubicBezTo>
                  <a:cubicBezTo>
                    <a:pt x="689610" y="137160"/>
                    <a:pt x="695960" y="116840"/>
                    <a:pt x="704850" y="99060"/>
                  </a:cubicBezTo>
                  <a:cubicBezTo>
                    <a:pt x="715010" y="82550"/>
                    <a:pt x="727710" y="64770"/>
                    <a:pt x="741680" y="52070"/>
                  </a:cubicBezTo>
                  <a:cubicBezTo>
                    <a:pt x="755650" y="38100"/>
                    <a:pt x="773430" y="26670"/>
                    <a:pt x="791210" y="17780"/>
                  </a:cubicBezTo>
                  <a:cubicBezTo>
                    <a:pt x="810260" y="10160"/>
                    <a:pt x="830580" y="5080"/>
                    <a:pt x="849630" y="2540"/>
                  </a:cubicBezTo>
                  <a:cubicBezTo>
                    <a:pt x="869950" y="0"/>
                    <a:pt x="890270" y="1270"/>
                    <a:pt x="909320" y="6350"/>
                  </a:cubicBezTo>
                  <a:cubicBezTo>
                    <a:pt x="928370" y="10160"/>
                    <a:pt x="948690" y="17780"/>
                    <a:pt x="965200" y="29210"/>
                  </a:cubicBezTo>
                  <a:cubicBezTo>
                    <a:pt x="981710" y="39370"/>
                    <a:pt x="998220" y="52070"/>
                    <a:pt x="1010920" y="67310"/>
                  </a:cubicBezTo>
                  <a:cubicBezTo>
                    <a:pt x="1023620" y="82550"/>
                    <a:pt x="1035050" y="101600"/>
                    <a:pt x="1041400" y="119380"/>
                  </a:cubicBezTo>
                  <a:cubicBezTo>
                    <a:pt x="1049020" y="138430"/>
                    <a:pt x="1052830" y="158750"/>
                    <a:pt x="1054100" y="177800"/>
                  </a:cubicBezTo>
                  <a:cubicBezTo>
                    <a:pt x="1055370" y="198120"/>
                    <a:pt x="1057910" y="208280"/>
                    <a:pt x="1047750" y="237490"/>
                  </a:cubicBezTo>
                  <a:cubicBezTo>
                    <a:pt x="1007110" y="351790"/>
                    <a:pt x="631190" y="784860"/>
                    <a:pt x="565150" y="1000760"/>
                  </a:cubicBezTo>
                  <a:cubicBezTo>
                    <a:pt x="524510" y="1137920"/>
                    <a:pt x="567690" y="1231900"/>
                    <a:pt x="554990" y="1365250"/>
                  </a:cubicBezTo>
                  <a:cubicBezTo>
                    <a:pt x="541020" y="1525270"/>
                    <a:pt x="529590" y="1778000"/>
                    <a:pt x="473710" y="1892300"/>
                  </a:cubicBezTo>
                  <a:cubicBezTo>
                    <a:pt x="440690" y="1959610"/>
                    <a:pt x="354330" y="1977390"/>
                    <a:pt x="345440" y="2029460"/>
                  </a:cubicBezTo>
                  <a:cubicBezTo>
                    <a:pt x="337820" y="2081530"/>
                    <a:pt x="383540" y="2171700"/>
                    <a:pt x="429260" y="2203450"/>
                  </a:cubicBezTo>
                  <a:cubicBezTo>
                    <a:pt x="472440" y="2233930"/>
                    <a:pt x="580390" y="2239010"/>
                    <a:pt x="609600" y="2217420"/>
                  </a:cubicBezTo>
                  <a:cubicBezTo>
                    <a:pt x="629920" y="2203450"/>
                    <a:pt x="617220" y="2162810"/>
                    <a:pt x="629920" y="2138680"/>
                  </a:cubicBezTo>
                  <a:cubicBezTo>
                    <a:pt x="641350" y="2115820"/>
                    <a:pt x="661670" y="2092960"/>
                    <a:pt x="683260" y="2077720"/>
                  </a:cubicBezTo>
                  <a:cubicBezTo>
                    <a:pt x="704850" y="2062480"/>
                    <a:pt x="734060" y="2052320"/>
                    <a:pt x="759460" y="2048510"/>
                  </a:cubicBezTo>
                  <a:cubicBezTo>
                    <a:pt x="786130" y="2045970"/>
                    <a:pt x="819150" y="2052320"/>
                    <a:pt x="840740" y="2058670"/>
                  </a:cubicBezTo>
                  <a:cubicBezTo>
                    <a:pt x="855980" y="2063750"/>
                    <a:pt x="864870" y="2067560"/>
                    <a:pt x="876300" y="2077720"/>
                  </a:cubicBezTo>
                  <a:cubicBezTo>
                    <a:pt x="894080" y="2091690"/>
                    <a:pt x="918210" y="2115820"/>
                    <a:pt x="930910" y="2138680"/>
                  </a:cubicBezTo>
                  <a:cubicBezTo>
                    <a:pt x="943610" y="2161540"/>
                    <a:pt x="947420" y="2189480"/>
                    <a:pt x="949960" y="2217420"/>
                  </a:cubicBezTo>
                  <a:cubicBezTo>
                    <a:pt x="953770" y="2251710"/>
                    <a:pt x="949960" y="2302510"/>
                    <a:pt x="944880" y="2329180"/>
                  </a:cubicBezTo>
                  <a:cubicBezTo>
                    <a:pt x="941070" y="2345690"/>
                    <a:pt x="938530" y="2353310"/>
                    <a:pt x="929640" y="2367280"/>
                  </a:cubicBezTo>
                  <a:cubicBezTo>
                    <a:pt x="918210" y="2386330"/>
                    <a:pt x="897890" y="2413000"/>
                    <a:pt x="876300" y="2428240"/>
                  </a:cubicBezTo>
                  <a:cubicBezTo>
                    <a:pt x="854710" y="2442210"/>
                    <a:pt x="821690" y="2452370"/>
                    <a:pt x="800100" y="2456180"/>
                  </a:cubicBezTo>
                  <a:cubicBezTo>
                    <a:pt x="784860" y="2458720"/>
                    <a:pt x="774700" y="2458720"/>
                    <a:pt x="759460" y="2456180"/>
                  </a:cubicBezTo>
                  <a:cubicBezTo>
                    <a:pt x="737870" y="2452370"/>
                    <a:pt x="703580" y="2438400"/>
                    <a:pt x="684530" y="2426970"/>
                  </a:cubicBezTo>
                  <a:cubicBezTo>
                    <a:pt x="670560" y="2419350"/>
                    <a:pt x="662940" y="2410460"/>
                    <a:pt x="654050" y="2400300"/>
                  </a:cubicBezTo>
                  <a:cubicBezTo>
                    <a:pt x="645160" y="2390140"/>
                    <a:pt x="637540" y="2381250"/>
                    <a:pt x="629920" y="2367280"/>
                  </a:cubicBezTo>
                  <a:cubicBezTo>
                    <a:pt x="621030" y="2346960"/>
                    <a:pt x="610870" y="2288540"/>
                    <a:pt x="610870" y="228854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4714875" y="4156710"/>
            <a:ext cx="402908" cy="805815"/>
            <a:chOff x="0" y="0"/>
            <a:chExt cx="537210" cy="10744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5720" y="41910"/>
              <a:ext cx="440690" cy="981710"/>
            </a:xfrm>
            <a:custGeom>
              <a:avLst/>
              <a:gdLst/>
              <a:ahLst/>
              <a:cxnLst/>
              <a:rect r="r" b="b" t="t" l="l"/>
              <a:pathLst>
                <a:path h="981710" w="440690">
                  <a:moveTo>
                    <a:pt x="440690" y="187960"/>
                  </a:moveTo>
                  <a:cubicBezTo>
                    <a:pt x="375920" y="584200"/>
                    <a:pt x="347980" y="821690"/>
                    <a:pt x="300990" y="901700"/>
                  </a:cubicBezTo>
                  <a:cubicBezTo>
                    <a:pt x="279400" y="939800"/>
                    <a:pt x="254000" y="957580"/>
                    <a:pt x="224790" y="970280"/>
                  </a:cubicBezTo>
                  <a:cubicBezTo>
                    <a:pt x="194310" y="981710"/>
                    <a:pt x="149860" y="981710"/>
                    <a:pt x="121920" y="976630"/>
                  </a:cubicBezTo>
                  <a:cubicBezTo>
                    <a:pt x="102870" y="974090"/>
                    <a:pt x="90170" y="967740"/>
                    <a:pt x="74930" y="956310"/>
                  </a:cubicBezTo>
                  <a:cubicBezTo>
                    <a:pt x="53340" y="939800"/>
                    <a:pt x="22860" y="906780"/>
                    <a:pt x="11430" y="876300"/>
                  </a:cubicBezTo>
                  <a:cubicBezTo>
                    <a:pt x="0" y="845820"/>
                    <a:pt x="0" y="803910"/>
                    <a:pt x="10160" y="773430"/>
                  </a:cubicBezTo>
                  <a:cubicBezTo>
                    <a:pt x="19050" y="742950"/>
                    <a:pt x="43180" y="709930"/>
                    <a:pt x="69850" y="690880"/>
                  </a:cubicBezTo>
                  <a:cubicBezTo>
                    <a:pt x="96520" y="671830"/>
                    <a:pt x="140970" y="662940"/>
                    <a:pt x="167640" y="661670"/>
                  </a:cubicBezTo>
                  <a:cubicBezTo>
                    <a:pt x="187960" y="660400"/>
                    <a:pt x="200660" y="664210"/>
                    <a:pt x="218440" y="671830"/>
                  </a:cubicBezTo>
                  <a:cubicBezTo>
                    <a:pt x="243840" y="683260"/>
                    <a:pt x="281940" y="715010"/>
                    <a:pt x="298450" y="736600"/>
                  </a:cubicBezTo>
                  <a:cubicBezTo>
                    <a:pt x="309880" y="753110"/>
                    <a:pt x="314960" y="765810"/>
                    <a:pt x="318770" y="784860"/>
                  </a:cubicBezTo>
                  <a:cubicBezTo>
                    <a:pt x="322580" y="811530"/>
                    <a:pt x="322580" y="857250"/>
                    <a:pt x="308610" y="886460"/>
                  </a:cubicBezTo>
                  <a:cubicBezTo>
                    <a:pt x="295910" y="915670"/>
                    <a:pt x="267970" y="946150"/>
                    <a:pt x="240030" y="962660"/>
                  </a:cubicBezTo>
                  <a:cubicBezTo>
                    <a:pt x="212090" y="977900"/>
                    <a:pt x="166370" y="981710"/>
                    <a:pt x="139700" y="980440"/>
                  </a:cubicBezTo>
                  <a:cubicBezTo>
                    <a:pt x="119380" y="979170"/>
                    <a:pt x="106680" y="975360"/>
                    <a:pt x="90170" y="965200"/>
                  </a:cubicBezTo>
                  <a:cubicBezTo>
                    <a:pt x="66040" y="949960"/>
                    <a:pt x="31750" y="920750"/>
                    <a:pt x="17780" y="891540"/>
                  </a:cubicBezTo>
                  <a:cubicBezTo>
                    <a:pt x="3810" y="862330"/>
                    <a:pt x="3810" y="834390"/>
                    <a:pt x="5080" y="789940"/>
                  </a:cubicBezTo>
                  <a:cubicBezTo>
                    <a:pt x="8890" y="703580"/>
                    <a:pt x="67310" y="528320"/>
                    <a:pt x="86360" y="412750"/>
                  </a:cubicBezTo>
                  <a:cubicBezTo>
                    <a:pt x="101600" y="316230"/>
                    <a:pt x="101600" y="205740"/>
                    <a:pt x="116840" y="146050"/>
                  </a:cubicBezTo>
                  <a:cubicBezTo>
                    <a:pt x="124460" y="113030"/>
                    <a:pt x="130810" y="93980"/>
                    <a:pt x="144780" y="72390"/>
                  </a:cubicBezTo>
                  <a:cubicBezTo>
                    <a:pt x="160020" y="52070"/>
                    <a:pt x="179070" y="33020"/>
                    <a:pt x="204470" y="21590"/>
                  </a:cubicBezTo>
                  <a:cubicBezTo>
                    <a:pt x="234950" y="7620"/>
                    <a:pt x="284480" y="0"/>
                    <a:pt x="318770" y="8890"/>
                  </a:cubicBezTo>
                  <a:cubicBezTo>
                    <a:pt x="354330" y="17780"/>
                    <a:pt x="393700" y="45720"/>
                    <a:pt x="414020" y="76200"/>
                  </a:cubicBezTo>
                  <a:cubicBezTo>
                    <a:pt x="434340" y="105410"/>
                    <a:pt x="440690" y="187960"/>
                    <a:pt x="440690" y="18796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4476750" y="3700462"/>
            <a:ext cx="1136332" cy="2635567"/>
            <a:chOff x="0" y="0"/>
            <a:chExt cx="1515110" cy="35140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6990" y="36830"/>
              <a:ext cx="1455420" cy="3429000"/>
            </a:xfrm>
            <a:custGeom>
              <a:avLst/>
              <a:gdLst/>
              <a:ahLst/>
              <a:cxnLst/>
              <a:rect r="r" b="b" t="t" l="l"/>
              <a:pathLst>
                <a:path h="3429000" w="1455420">
                  <a:moveTo>
                    <a:pt x="623570" y="1456690"/>
                  </a:moveTo>
                  <a:cubicBezTo>
                    <a:pt x="535940" y="2025650"/>
                    <a:pt x="527050" y="2128520"/>
                    <a:pt x="519430" y="2239010"/>
                  </a:cubicBezTo>
                  <a:cubicBezTo>
                    <a:pt x="511810" y="2345690"/>
                    <a:pt x="502920" y="2435860"/>
                    <a:pt x="504190" y="2557780"/>
                  </a:cubicBezTo>
                  <a:cubicBezTo>
                    <a:pt x="506730" y="2720340"/>
                    <a:pt x="558800" y="3032760"/>
                    <a:pt x="543560" y="3126740"/>
                  </a:cubicBezTo>
                  <a:cubicBezTo>
                    <a:pt x="537210" y="3158490"/>
                    <a:pt x="530860" y="3171190"/>
                    <a:pt x="515620" y="3188970"/>
                  </a:cubicBezTo>
                  <a:cubicBezTo>
                    <a:pt x="496570" y="3210560"/>
                    <a:pt x="461010" y="3235960"/>
                    <a:pt x="430530" y="3242310"/>
                  </a:cubicBezTo>
                  <a:cubicBezTo>
                    <a:pt x="398780" y="3248660"/>
                    <a:pt x="358140" y="3241040"/>
                    <a:pt x="330200" y="3224530"/>
                  </a:cubicBezTo>
                  <a:cubicBezTo>
                    <a:pt x="303530" y="3209290"/>
                    <a:pt x="278130" y="3167380"/>
                    <a:pt x="267970" y="3145790"/>
                  </a:cubicBezTo>
                  <a:cubicBezTo>
                    <a:pt x="261620" y="3133090"/>
                    <a:pt x="260350" y="3129280"/>
                    <a:pt x="260350" y="3112770"/>
                  </a:cubicBezTo>
                  <a:cubicBezTo>
                    <a:pt x="264160" y="3055620"/>
                    <a:pt x="337820" y="2867660"/>
                    <a:pt x="369570" y="2748280"/>
                  </a:cubicBezTo>
                  <a:cubicBezTo>
                    <a:pt x="400050" y="2633980"/>
                    <a:pt x="421640" y="2534920"/>
                    <a:pt x="448310" y="2413000"/>
                  </a:cubicBezTo>
                  <a:cubicBezTo>
                    <a:pt x="480060" y="2268220"/>
                    <a:pt x="515620" y="2098040"/>
                    <a:pt x="544830" y="1931670"/>
                  </a:cubicBezTo>
                  <a:cubicBezTo>
                    <a:pt x="575310" y="1755140"/>
                    <a:pt x="543560" y="1452880"/>
                    <a:pt x="626110" y="1381760"/>
                  </a:cubicBezTo>
                  <a:cubicBezTo>
                    <a:pt x="679450" y="1336040"/>
                    <a:pt x="829310" y="1346200"/>
                    <a:pt x="850900" y="1379220"/>
                  </a:cubicBezTo>
                  <a:cubicBezTo>
                    <a:pt x="871220" y="1412240"/>
                    <a:pt x="782320" y="1499870"/>
                    <a:pt x="753110" y="1577340"/>
                  </a:cubicBezTo>
                  <a:cubicBezTo>
                    <a:pt x="715010" y="1680210"/>
                    <a:pt x="680720" y="1813560"/>
                    <a:pt x="659130" y="1944370"/>
                  </a:cubicBezTo>
                  <a:cubicBezTo>
                    <a:pt x="635000" y="2087880"/>
                    <a:pt x="622300" y="2258060"/>
                    <a:pt x="623570" y="2404110"/>
                  </a:cubicBezTo>
                  <a:cubicBezTo>
                    <a:pt x="624840" y="2536190"/>
                    <a:pt x="637540" y="2677160"/>
                    <a:pt x="660400" y="2782570"/>
                  </a:cubicBezTo>
                  <a:cubicBezTo>
                    <a:pt x="678180" y="2862580"/>
                    <a:pt x="727710" y="2938780"/>
                    <a:pt x="732790" y="2988310"/>
                  </a:cubicBezTo>
                  <a:cubicBezTo>
                    <a:pt x="735330" y="3016250"/>
                    <a:pt x="732790" y="3032760"/>
                    <a:pt x="723900" y="3053080"/>
                  </a:cubicBezTo>
                  <a:cubicBezTo>
                    <a:pt x="711200" y="3077210"/>
                    <a:pt x="681990" y="3108960"/>
                    <a:pt x="659130" y="3122930"/>
                  </a:cubicBezTo>
                  <a:cubicBezTo>
                    <a:pt x="638810" y="3134360"/>
                    <a:pt x="618490" y="3138170"/>
                    <a:pt x="595630" y="3136900"/>
                  </a:cubicBezTo>
                  <a:cubicBezTo>
                    <a:pt x="568960" y="3134360"/>
                    <a:pt x="529590" y="3121660"/>
                    <a:pt x="508000" y="3101340"/>
                  </a:cubicBezTo>
                  <a:cubicBezTo>
                    <a:pt x="485140" y="3081020"/>
                    <a:pt x="468630" y="3059430"/>
                    <a:pt x="464820" y="3014980"/>
                  </a:cubicBezTo>
                  <a:cubicBezTo>
                    <a:pt x="454660" y="2876550"/>
                    <a:pt x="676910" y="2409190"/>
                    <a:pt x="749300" y="2132330"/>
                  </a:cubicBezTo>
                  <a:cubicBezTo>
                    <a:pt x="811530" y="1891030"/>
                    <a:pt x="848360" y="1663700"/>
                    <a:pt x="885190" y="1449070"/>
                  </a:cubicBezTo>
                  <a:cubicBezTo>
                    <a:pt x="916940" y="1258570"/>
                    <a:pt x="883920" y="966470"/>
                    <a:pt x="960120" y="909320"/>
                  </a:cubicBezTo>
                  <a:cubicBezTo>
                    <a:pt x="1004570" y="876300"/>
                    <a:pt x="1116330" y="892810"/>
                    <a:pt x="1148080" y="939800"/>
                  </a:cubicBezTo>
                  <a:cubicBezTo>
                    <a:pt x="1203960" y="1021080"/>
                    <a:pt x="1055370" y="1329690"/>
                    <a:pt x="1021080" y="1529080"/>
                  </a:cubicBezTo>
                  <a:cubicBezTo>
                    <a:pt x="986790" y="1729740"/>
                    <a:pt x="960120" y="1949450"/>
                    <a:pt x="941070" y="2137410"/>
                  </a:cubicBezTo>
                  <a:cubicBezTo>
                    <a:pt x="925830" y="2298700"/>
                    <a:pt x="911860" y="2447290"/>
                    <a:pt x="910590" y="2585720"/>
                  </a:cubicBezTo>
                  <a:cubicBezTo>
                    <a:pt x="908050" y="2707640"/>
                    <a:pt x="911860" y="2828290"/>
                    <a:pt x="923290" y="2927350"/>
                  </a:cubicBezTo>
                  <a:cubicBezTo>
                    <a:pt x="932180" y="3004820"/>
                    <a:pt x="947420" y="3068320"/>
                    <a:pt x="963930" y="3131820"/>
                  </a:cubicBezTo>
                  <a:cubicBezTo>
                    <a:pt x="977900" y="3188970"/>
                    <a:pt x="1014730" y="3244850"/>
                    <a:pt x="1013460" y="3289300"/>
                  </a:cubicBezTo>
                  <a:cubicBezTo>
                    <a:pt x="1012190" y="3324860"/>
                    <a:pt x="998220" y="3359150"/>
                    <a:pt x="977900" y="3380740"/>
                  </a:cubicBezTo>
                  <a:cubicBezTo>
                    <a:pt x="956310" y="3403600"/>
                    <a:pt x="920750" y="3422650"/>
                    <a:pt x="890270" y="3426460"/>
                  </a:cubicBezTo>
                  <a:cubicBezTo>
                    <a:pt x="859790" y="3429000"/>
                    <a:pt x="819150" y="3418840"/>
                    <a:pt x="795020" y="3401060"/>
                  </a:cubicBezTo>
                  <a:cubicBezTo>
                    <a:pt x="769620" y="3383280"/>
                    <a:pt x="750570" y="3361690"/>
                    <a:pt x="739140" y="3319780"/>
                  </a:cubicBezTo>
                  <a:cubicBezTo>
                    <a:pt x="712470" y="3219450"/>
                    <a:pt x="767080" y="2946400"/>
                    <a:pt x="772160" y="2759710"/>
                  </a:cubicBezTo>
                  <a:cubicBezTo>
                    <a:pt x="775970" y="2573020"/>
                    <a:pt x="746760" y="2289810"/>
                    <a:pt x="768350" y="2198370"/>
                  </a:cubicBezTo>
                  <a:cubicBezTo>
                    <a:pt x="775970" y="2167890"/>
                    <a:pt x="782320" y="2155190"/>
                    <a:pt x="798830" y="2138680"/>
                  </a:cubicBezTo>
                  <a:cubicBezTo>
                    <a:pt x="819150" y="2118360"/>
                    <a:pt x="855980" y="2095500"/>
                    <a:pt x="886460" y="2091690"/>
                  </a:cubicBezTo>
                  <a:cubicBezTo>
                    <a:pt x="916940" y="2087880"/>
                    <a:pt x="957580" y="2096770"/>
                    <a:pt x="982980" y="2114550"/>
                  </a:cubicBezTo>
                  <a:cubicBezTo>
                    <a:pt x="1008380" y="2131060"/>
                    <a:pt x="1029970" y="2155190"/>
                    <a:pt x="1040130" y="2194560"/>
                  </a:cubicBezTo>
                  <a:cubicBezTo>
                    <a:pt x="1061720" y="2270760"/>
                    <a:pt x="1014730" y="2440940"/>
                    <a:pt x="1014730" y="2559050"/>
                  </a:cubicBezTo>
                  <a:cubicBezTo>
                    <a:pt x="1014730" y="2672080"/>
                    <a:pt x="1023620" y="2781300"/>
                    <a:pt x="1037590" y="2890520"/>
                  </a:cubicBezTo>
                  <a:cubicBezTo>
                    <a:pt x="1051560" y="2999740"/>
                    <a:pt x="1102360" y="3148330"/>
                    <a:pt x="1097280" y="3215640"/>
                  </a:cubicBezTo>
                  <a:cubicBezTo>
                    <a:pt x="1094740" y="3244850"/>
                    <a:pt x="1088390" y="3261360"/>
                    <a:pt x="1074420" y="3280410"/>
                  </a:cubicBezTo>
                  <a:cubicBezTo>
                    <a:pt x="1057910" y="3303270"/>
                    <a:pt x="1023620" y="3332480"/>
                    <a:pt x="993140" y="3340100"/>
                  </a:cubicBezTo>
                  <a:cubicBezTo>
                    <a:pt x="962660" y="3348990"/>
                    <a:pt x="919480" y="3345180"/>
                    <a:pt x="891540" y="3331210"/>
                  </a:cubicBezTo>
                  <a:cubicBezTo>
                    <a:pt x="862330" y="3317240"/>
                    <a:pt x="833120" y="3277870"/>
                    <a:pt x="821690" y="3257550"/>
                  </a:cubicBezTo>
                  <a:cubicBezTo>
                    <a:pt x="814070" y="3244850"/>
                    <a:pt x="811530" y="3239770"/>
                    <a:pt x="811530" y="3223260"/>
                  </a:cubicBezTo>
                  <a:cubicBezTo>
                    <a:pt x="812800" y="3182620"/>
                    <a:pt x="864870" y="3087370"/>
                    <a:pt x="882650" y="2998470"/>
                  </a:cubicBezTo>
                  <a:cubicBezTo>
                    <a:pt x="906780" y="2877820"/>
                    <a:pt x="901700" y="2647950"/>
                    <a:pt x="922020" y="2559050"/>
                  </a:cubicBezTo>
                  <a:cubicBezTo>
                    <a:pt x="930910" y="2517140"/>
                    <a:pt x="934720" y="2494280"/>
                    <a:pt x="953770" y="2470150"/>
                  </a:cubicBezTo>
                  <a:cubicBezTo>
                    <a:pt x="974090" y="2443480"/>
                    <a:pt x="1009650" y="2416810"/>
                    <a:pt x="1042670" y="2407920"/>
                  </a:cubicBezTo>
                  <a:cubicBezTo>
                    <a:pt x="1075690" y="2400300"/>
                    <a:pt x="1120140" y="2405380"/>
                    <a:pt x="1150620" y="2420620"/>
                  </a:cubicBezTo>
                  <a:cubicBezTo>
                    <a:pt x="1179830" y="2435860"/>
                    <a:pt x="1209040" y="2472690"/>
                    <a:pt x="1221740" y="2500630"/>
                  </a:cubicBezTo>
                  <a:cubicBezTo>
                    <a:pt x="1233170" y="2524760"/>
                    <a:pt x="1223010" y="2540000"/>
                    <a:pt x="1231900" y="2573020"/>
                  </a:cubicBezTo>
                  <a:cubicBezTo>
                    <a:pt x="1253490" y="2663190"/>
                    <a:pt x="1394460" y="2941320"/>
                    <a:pt x="1410970" y="3045460"/>
                  </a:cubicBezTo>
                  <a:cubicBezTo>
                    <a:pt x="1418590" y="3094990"/>
                    <a:pt x="1419860" y="3125470"/>
                    <a:pt x="1405890" y="3157220"/>
                  </a:cubicBezTo>
                  <a:cubicBezTo>
                    <a:pt x="1391920" y="3188970"/>
                    <a:pt x="1355090" y="3221990"/>
                    <a:pt x="1327150" y="3237230"/>
                  </a:cubicBezTo>
                  <a:cubicBezTo>
                    <a:pt x="1304290" y="3249930"/>
                    <a:pt x="1277620" y="3252470"/>
                    <a:pt x="1253490" y="3251200"/>
                  </a:cubicBezTo>
                  <a:cubicBezTo>
                    <a:pt x="1228090" y="3249930"/>
                    <a:pt x="1202690" y="3244850"/>
                    <a:pt x="1181100" y="3229610"/>
                  </a:cubicBezTo>
                  <a:cubicBezTo>
                    <a:pt x="1154430" y="3211830"/>
                    <a:pt x="1129030" y="3182620"/>
                    <a:pt x="1111250" y="3141980"/>
                  </a:cubicBezTo>
                  <a:cubicBezTo>
                    <a:pt x="1084580" y="3081020"/>
                    <a:pt x="1085850" y="2998470"/>
                    <a:pt x="1071880" y="2880360"/>
                  </a:cubicBezTo>
                  <a:cubicBezTo>
                    <a:pt x="1041400" y="2642870"/>
                    <a:pt x="982980" y="2119630"/>
                    <a:pt x="963930" y="1791970"/>
                  </a:cubicBezTo>
                  <a:cubicBezTo>
                    <a:pt x="948690" y="1525270"/>
                    <a:pt x="962660" y="1225550"/>
                    <a:pt x="951230" y="1060450"/>
                  </a:cubicBezTo>
                  <a:cubicBezTo>
                    <a:pt x="946150" y="976630"/>
                    <a:pt x="942340" y="932180"/>
                    <a:pt x="929640" y="871220"/>
                  </a:cubicBezTo>
                  <a:cubicBezTo>
                    <a:pt x="918210" y="812800"/>
                    <a:pt x="894080" y="768350"/>
                    <a:pt x="877570" y="701040"/>
                  </a:cubicBezTo>
                  <a:cubicBezTo>
                    <a:pt x="854710" y="605790"/>
                    <a:pt x="784860" y="426720"/>
                    <a:pt x="816610" y="351790"/>
                  </a:cubicBezTo>
                  <a:cubicBezTo>
                    <a:pt x="838200" y="299720"/>
                    <a:pt x="934720" y="241300"/>
                    <a:pt x="957580" y="256540"/>
                  </a:cubicBezTo>
                  <a:cubicBezTo>
                    <a:pt x="1002030" y="287020"/>
                    <a:pt x="845820" y="699770"/>
                    <a:pt x="810260" y="895350"/>
                  </a:cubicBezTo>
                  <a:cubicBezTo>
                    <a:pt x="781050" y="1059180"/>
                    <a:pt x="781050" y="1186180"/>
                    <a:pt x="749300" y="1350010"/>
                  </a:cubicBezTo>
                  <a:cubicBezTo>
                    <a:pt x="711200" y="1548130"/>
                    <a:pt x="618490" y="1836420"/>
                    <a:pt x="585470" y="1997710"/>
                  </a:cubicBezTo>
                  <a:cubicBezTo>
                    <a:pt x="566420" y="2092960"/>
                    <a:pt x="571500" y="2129790"/>
                    <a:pt x="551180" y="2227580"/>
                  </a:cubicBezTo>
                  <a:cubicBezTo>
                    <a:pt x="515620" y="2399030"/>
                    <a:pt x="411480" y="2824480"/>
                    <a:pt x="356870" y="2936240"/>
                  </a:cubicBezTo>
                  <a:cubicBezTo>
                    <a:pt x="337820" y="2974340"/>
                    <a:pt x="325120" y="2988310"/>
                    <a:pt x="303530" y="3007360"/>
                  </a:cubicBezTo>
                  <a:cubicBezTo>
                    <a:pt x="280670" y="3025140"/>
                    <a:pt x="251460" y="3039110"/>
                    <a:pt x="223520" y="3044190"/>
                  </a:cubicBezTo>
                  <a:cubicBezTo>
                    <a:pt x="194310" y="3050540"/>
                    <a:pt x="162560" y="3049270"/>
                    <a:pt x="134620" y="3040380"/>
                  </a:cubicBezTo>
                  <a:cubicBezTo>
                    <a:pt x="106680" y="3032760"/>
                    <a:pt x="76200" y="3012440"/>
                    <a:pt x="58420" y="2995930"/>
                  </a:cubicBezTo>
                  <a:cubicBezTo>
                    <a:pt x="44450" y="2985770"/>
                    <a:pt x="38100" y="2974340"/>
                    <a:pt x="29210" y="2961640"/>
                  </a:cubicBezTo>
                  <a:cubicBezTo>
                    <a:pt x="21590" y="2948940"/>
                    <a:pt x="15240" y="2937510"/>
                    <a:pt x="10160" y="2921000"/>
                  </a:cubicBezTo>
                  <a:cubicBezTo>
                    <a:pt x="5080" y="2898140"/>
                    <a:pt x="3810" y="2868930"/>
                    <a:pt x="3810" y="2833370"/>
                  </a:cubicBezTo>
                  <a:cubicBezTo>
                    <a:pt x="3810" y="2777490"/>
                    <a:pt x="13970" y="2692400"/>
                    <a:pt x="24130" y="2618740"/>
                  </a:cubicBezTo>
                  <a:cubicBezTo>
                    <a:pt x="36830" y="2536190"/>
                    <a:pt x="50800" y="2473960"/>
                    <a:pt x="77470" y="2362200"/>
                  </a:cubicBezTo>
                  <a:cubicBezTo>
                    <a:pt x="130810" y="2142490"/>
                    <a:pt x="290830" y="1527810"/>
                    <a:pt x="345440" y="1395730"/>
                  </a:cubicBezTo>
                  <a:cubicBezTo>
                    <a:pt x="360680" y="1358900"/>
                    <a:pt x="363220" y="1347470"/>
                    <a:pt x="382270" y="1329690"/>
                  </a:cubicBezTo>
                  <a:cubicBezTo>
                    <a:pt x="405130" y="1306830"/>
                    <a:pt x="450850" y="1285240"/>
                    <a:pt x="482600" y="1280160"/>
                  </a:cubicBezTo>
                  <a:cubicBezTo>
                    <a:pt x="508000" y="1276350"/>
                    <a:pt x="534670" y="1281430"/>
                    <a:pt x="556260" y="1291590"/>
                  </a:cubicBezTo>
                  <a:cubicBezTo>
                    <a:pt x="579120" y="1300480"/>
                    <a:pt x="601980" y="1314450"/>
                    <a:pt x="617220" y="1336040"/>
                  </a:cubicBezTo>
                  <a:cubicBezTo>
                    <a:pt x="636270" y="1361440"/>
                    <a:pt x="651510" y="1414780"/>
                    <a:pt x="654050" y="1441450"/>
                  </a:cubicBezTo>
                  <a:cubicBezTo>
                    <a:pt x="656590" y="1456690"/>
                    <a:pt x="655320" y="1460500"/>
                    <a:pt x="648970" y="1478280"/>
                  </a:cubicBezTo>
                  <a:cubicBezTo>
                    <a:pt x="628650" y="1535430"/>
                    <a:pt x="486410" y="1711960"/>
                    <a:pt x="453390" y="1814830"/>
                  </a:cubicBezTo>
                  <a:cubicBezTo>
                    <a:pt x="427990" y="1893570"/>
                    <a:pt x="435610" y="1950720"/>
                    <a:pt x="434340" y="2035810"/>
                  </a:cubicBezTo>
                  <a:cubicBezTo>
                    <a:pt x="431800" y="2153920"/>
                    <a:pt x="477520" y="2367280"/>
                    <a:pt x="455930" y="2453640"/>
                  </a:cubicBezTo>
                  <a:cubicBezTo>
                    <a:pt x="444500" y="2498090"/>
                    <a:pt x="426720" y="2522220"/>
                    <a:pt x="401320" y="2543810"/>
                  </a:cubicBezTo>
                  <a:cubicBezTo>
                    <a:pt x="374650" y="2565400"/>
                    <a:pt x="335280" y="2580640"/>
                    <a:pt x="302260" y="2583180"/>
                  </a:cubicBezTo>
                  <a:cubicBezTo>
                    <a:pt x="269240" y="2584450"/>
                    <a:pt x="226060" y="2567940"/>
                    <a:pt x="200660" y="2553970"/>
                  </a:cubicBezTo>
                  <a:cubicBezTo>
                    <a:pt x="182880" y="2543810"/>
                    <a:pt x="172720" y="2531110"/>
                    <a:pt x="162560" y="2517140"/>
                  </a:cubicBezTo>
                  <a:cubicBezTo>
                    <a:pt x="151130" y="2503170"/>
                    <a:pt x="142240" y="2489200"/>
                    <a:pt x="137160" y="2470150"/>
                  </a:cubicBezTo>
                  <a:cubicBezTo>
                    <a:pt x="130810" y="2442210"/>
                    <a:pt x="127000" y="2395220"/>
                    <a:pt x="138430" y="2363470"/>
                  </a:cubicBezTo>
                  <a:cubicBezTo>
                    <a:pt x="148590" y="2332990"/>
                    <a:pt x="175260" y="2298700"/>
                    <a:pt x="201930" y="2280920"/>
                  </a:cubicBezTo>
                  <a:cubicBezTo>
                    <a:pt x="229870" y="2261870"/>
                    <a:pt x="275590" y="2252980"/>
                    <a:pt x="304800" y="2252980"/>
                  </a:cubicBezTo>
                  <a:cubicBezTo>
                    <a:pt x="323850" y="2251710"/>
                    <a:pt x="340360" y="2258060"/>
                    <a:pt x="356870" y="2264410"/>
                  </a:cubicBezTo>
                  <a:cubicBezTo>
                    <a:pt x="372110" y="2270760"/>
                    <a:pt x="387350" y="2278380"/>
                    <a:pt x="402590" y="2292350"/>
                  </a:cubicBezTo>
                  <a:cubicBezTo>
                    <a:pt x="421640" y="2312670"/>
                    <a:pt x="449580" y="2350770"/>
                    <a:pt x="455930" y="2382520"/>
                  </a:cubicBezTo>
                  <a:cubicBezTo>
                    <a:pt x="463550" y="2415540"/>
                    <a:pt x="458470" y="2457450"/>
                    <a:pt x="444500" y="2487930"/>
                  </a:cubicBezTo>
                  <a:cubicBezTo>
                    <a:pt x="429260" y="2518410"/>
                    <a:pt x="400050" y="2548890"/>
                    <a:pt x="370840" y="2564130"/>
                  </a:cubicBezTo>
                  <a:cubicBezTo>
                    <a:pt x="341630" y="2579370"/>
                    <a:pt x="299720" y="2585720"/>
                    <a:pt x="266700" y="2580640"/>
                  </a:cubicBezTo>
                  <a:cubicBezTo>
                    <a:pt x="233680" y="2575560"/>
                    <a:pt x="196850" y="2555240"/>
                    <a:pt x="173990" y="2531110"/>
                  </a:cubicBezTo>
                  <a:cubicBezTo>
                    <a:pt x="151130" y="2506980"/>
                    <a:pt x="140970" y="2479040"/>
                    <a:pt x="129540" y="2434590"/>
                  </a:cubicBezTo>
                  <a:cubicBezTo>
                    <a:pt x="107950" y="2346960"/>
                    <a:pt x="109220" y="2147570"/>
                    <a:pt x="109220" y="2026920"/>
                  </a:cubicBezTo>
                  <a:cubicBezTo>
                    <a:pt x="109220" y="1930400"/>
                    <a:pt x="102870" y="1846580"/>
                    <a:pt x="123190" y="1766570"/>
                  </a:cubicBezTo>
                  <a:cubicBezTo>
                    <a:pt x="143510" y="1690370"/>
                    <a:pt x="186690" y="1625600"/>
                    <a:pt x="227330" y="1555750"/>
                  </a:cubicBezTo>
                  <a:cubicBezTo>
                    <a:pt x="271780" y="1479550"/>
                    <a:pt x="330200" y="1374140"/>
                    <a:pt x="382270" y="1329690"/>
                  </a:cubicBezTo>
                  <a:cubicBezTo>
                    <a:pt x="415290" y="1300480"/>
                    <a:pt x="450850" y="1285240"/>
                    <a:pt x="482600" y="1280160"/>
                  </a:cubicBezTo>
                  <a:cubicBezTo>
                    <a:pt x="508000" y="1276350"/>
                    <a:pt x="534670" y="1281430"/>
                    <a:pt x="556260" y="1291590"/>
                  </a:cubicBezTo>
                  <a:cubicBezTo>
                    <a:pt x="579120" y="1300480"/>
                    <a:pt x="601980" y="1314450"/>
                    <a:pt x="617220" y="1336040"/>
                  </a:cubicBezTo>
                  <a:cubicBezTo>
                    <a:pt x="636270" y="1361440"/>
                    <a:pt x="652780" y="1394460"/>
                    <a:pt x="654050" y="1441450"/>
                  </a:cubicBezTo>
                  <a:cubicBezTo>
                    <a:pt x="657860" y="1530350"/>
                    <a:pt x="574040" y="1709420"/>
                    <a:pt x="542290" y="1836420"/>
                  </a:cubicBezTo>
                  <a:cubicBezTo>
                    <a:pt x="511810" y="1953260"/>
                    <a:pt x="490220" y="2052320"/>
                    <a:pt x="466090" y="2175510"/>
                  </a:cubicBezTo>
                  <a:cubicBezTo>
                    <a:pt x="436880" y="2321560"/>
                    <a:pt x="401320" y="2523490"/>
                    <a:pt x="386080" y="2655570"/>
                  </a:cubicBezTo>
                  <a:cubicBezTo>
                    <a:pt x="374650" y="2748280"/>
                    <a:pt x="383540" y="2835910"/>
                    <a:pt x="369570" y="2893060"/>
                  </a:cubicBezTo>
                  <a:cubicBezTo>
                    <a:pt x="360680" y="2928620"/>
                    <a:pt x="351790" y="2951480"/>
                    <a:pt x="334010" y="2974340"/>
                  </a:cubicBezTo>
                  <a:cubicBezTo>
                    <a:pt x="317500" y="2997200"/>
                    <a:pt x="287020" y="3018790"/>
                    <a:pt x="265430" y="3030220"/>
                  </a:cubicBezTo>
                  <a:cubicBezTo>
                    <a:pt x="250190" y="3039110"/>
                    <a:pt x="240030" y="3042920"/>
                    <a:pt x="223520" y="3044190"/>
                  </a:cubicBezTo>
                  <a:cubicBezTo>
                    <a:pt x="199390" y="3048000"/>
                    <a:pt x="157480" y="3046730"/>
                    <a:pt x="134620" y="3040380"/>
                  </a:cubicBezTo>
                  <a:cubicBezTo>
                    <a:pt x="118110" y="3036570"/>
                    <a:pt x="107950" y="3032760"/>
                    <a:pt x="93980" y="3023870"/>
                  </a:cubicBezTo>
                  <a:cubicBezTo>
                    <a:pt x="73660" y="3009900"/>
                    <a:pt x="43180" y="2980690"/>
                    <a:pt x="29210" y="2961640"/>
                  </a:cubicBezTo>
                  <a:cubicBezTo>
                    <a:pt x="20320" y="2947670"/>
                    <a:pt x="15240" y="2937510"/>
                    <a:pt x="10160" y="2921000"/>
                  </a:cubicBezTo>
                  <a:cubicBezTo>
                    <a:pt x="5080" y="2898140"/>
                    <a:pt x="0" y="2874010"/>
                    <a:pt x="3810" y="2833370"/>
                  </a:cubicBezTo>
                  <a:cubicBezTo>
                    <a:pt x="15240" y="2725420"/>
                    <a:pt x="124460" y="2442210"/>
                    <a:pt x="167640" y="2265680"/>
                  </a:cubicBezTo>
                  <a:cubicBezTo>
                    <a:pt x="204470" y="2112010"/>
                    <a:pt x="214630" y="1990090"/>
                    <a:pt x="251460" y="1833880"/>
                  </a:cubicBezTo>
                  <a:cubicBezTo>
                    <a:pt x="294640" y="1643380"/>
                    <a:pt x="383540" y="1389380"/>
                    <a:pt x="421640" y="1206500"/>
                  </a:cubicBezTo>
                  <a:cubicBezTo>
                    <a:pt x="450850" y="1065530"/>
                    <a:pt x="457200" y="933450"/>
                    <a:pt x="476250" y="829310"/>
                  </a:cubicBezTo>
                  <a:cubicBezTo>
                    <a:pt x="488950" y="755650"/>
                    <a:pt x="500380" y="708660"/>
                    <a:pt x="518160" y="641350"/>
                  </a:cubicBezTo>
                  <a:cubicBezTo>
                    <a:pt x="539750" y="558800"/>
                    <a:pt x="568960" y="452120"/>
                    <a:pt x="598170" y="372110"/>
                  </a:cubicBezTo>
                  <a:cubicBezTo>
                    <a:pt x="623570" y="303530"/>
                    <a:pt x="640080" y="243840"/>
                    <a:pt x="678180" y="185420"/>
                  </a:cubicBezTo>
                  <a:cubicBezTo>
                    <a:pt x="718820" y="123190"/>
                    <a:pt x="773430" y="26670"/>
                    <a:pt x="836930" y="13970"/>
                  </a:cubicBezTo>
                  <a:cubicBezTo>
                    <a:pt x="905510" y="0"/>
                    <a:pt x="1029970" y="71120"/>
                    <a:pt x="1075690" y="124460"/>
                  </a:cubicBezTo>
                  <a:cubicBezTo>
                    <a:pt x="1112520" y="167640"/>
                    <a:pt x="1104900" y="217170"/>
                    <a:pt x="1120140" y="288290"/>
                  </a:cubicBezTo>
                  <a:cubicBezTo>
                    <a:pt x="1146810" y="417830"/>
                    <a:pt x="1179830" y="637540"/>
                    <a:pt x="1200150" y="847090"/>
                  </a:cubicBezTo>
                  <a:cubicBezTo>
                    <a:pt x="1224280" y="1115060"/>
                    <a:pt x="1210310" y="1430020"/>
                    <a:pt x="1238250" y="1765300"/>
                  </a:cubicBezTo>
                  <a:cubicBezTo>
                    <a:pt x="1273810" y="2174240"/>
                    <a:pt x="1455420" y="2933700"/>
                    <a:pt x="1416050" y="3121660"/>
                  </a:cubicBezTo>
                  <a:cubicBezTo>
                    <a:pt x="1405890" y="3175000"/>
                    <a:pt x="1383030" y="3195320"/>
                    <a:pt x="1358900" y="3216910"/>
                  </a:cubicBezTo>
                  <a:cubicBezTo>
                    <a:pt x="1339850" y="3234690"/>
                    <a:pt x="1314450" y="3244850"/>
                    <a:pt x="1290320" y="3248660"/>
                  </a:cubicBezTo>
                  <a:cubicBezTo>
                    <a:pt x="1267460" y="3253740"/>
                    <a:pt x="1240790" y="3253740"/>
                    <a:pt x="1215390" y="3244850"/>
                  </a:cubicBezTo>
                  <a:cubicBezTo>
                    <a:pt x="1184910" y="3233420"/>
                    <a:pt x="1155700" y="3218180"/>
                    <a:pt x="1126490" y="3176270"/>
                  </a:cubicBezTo>
                  <a:cubicBezTo>
                    <a:pt x="1056640" y="3075940"/>
                    <a:pt x="918210" y="2655570"/>
                    <a:pt x="928370" y="2538730"/>
                  </a:cubicBezTo>
                  <a:cubicBezTo>
                    <a:pt x="933450" y="2490470"/>
                    <a:pt x="956310" y="2465070"/>
                    <a:pt x="977900" y="2442210"/>
                  </a:cubicBezTo>
                  <a:cubicBezTo>
                    <a:pt x="995680" y="2424430"/>
                    <a:pt x="1017270" y="2413000"/>
                    <a:pt x="1042670" y="2407920"/>
                  </a:cubicBezTo>
                  <a:cubicBezTo>
                    <a:pt x="1073150" y="2402840"/>
                    <a:pt x="1121410" y="2407920"/>
                    <a:pt x="1150620" y="2420620"/>
                  </a:cubicBezTo>
                  <a:cubicBezTo>
                    <a:pt x="1173480" y="2430780"/>
                    <a:pt x="1191260" y="2449830"/>
                    <a:pt x="1205230" y="2468880"/>
                  </a:cubicBezTo>
                  <a:cubicBezTo>
                    <a:pt x="1217930" y="2487930"/>
                    <a:pt x="1226820" y="2505710"/>
                    <a:pt x="1231900" y="2536190"/>
                  </a:cubicBezTo>
                  <a:cubicBezTo>
                    <a:pt x="1239520" y="2600960"/>
                    <a:pt x="1217930" y="2733040"/>
                    <a:pt x="1196340" y="2834640"/>
                  </a:cubicBezTo>
                  <a:cubicBezTo>
                    <a:pt x="1174750" y="2946400"/>
                    <a:pt x="1109980" y="3108960"/>
                    <a:pt x="1096010" y="3180080"/>
                  </a:cubicBezTo>
                  <a:cubicBezTo>
                    <a:pt x="1089660" y="3211830"/>
                    <a:pt x="1098550" y="3227070"/>
                    <a:pt x="1089660" y="3248660"/>
                  </a:cubicBezTo>
                  <a:cubicBezTo>
                    <a:pt x="1078230" y="3275330"/>
                    <a:pt x="1049020" y="3310890"/>
                    <a:pt x="1024890" y="3327400"/>
                  </a:cubicBezTo>
                  <a:cubicBezTo>
                    <a:pt x="1004570" y="3340100"/>
                    <a:pt x="982980" y="3346450"/>
                    <a:pt x="958850" y="3345180"/>
                  </a:cubicBezTo>
                  <a:cubicBezTo>
                    <a:pt x="929640" y="3345180"/>
                    <a:pt x="885190" y="3329940"/>
                    <a:pt x="862330" y="3312160"/>
                  </a:cubicBezTo>
                  <a:cubicBezTo>
                    <a:pt x="843280" y="3298190"/>
                    <a:pt x="833120" y="3285490"/>
                    <a:pt x="821690" y="3257550"/>
                  </a:cubicBezTo>
                  <a:cubicBezTo>
                    <a:pt x="793750" y="3192780"/>
                    <a:pt x="778510" y="3030220"/>
                    <a:pt x="763270" y="2912110"/>
                  </a:cubicBezTo>
                  <a:cubicBezTo>
                    <a:pt x="748030" y="2791460"/>
                    <a:pt x="726440" y="2664460"/>
                    <a:pt x="728980" y="2540000"/>
                  </a:cubicBezTo>
                  <a:cubicBezTo>
                    <a:pt x="732790" y="2415540"/>
                    <a:pt x="742950" y="2237740"/>
                    <a:pt x="779780" y="2166620"/>
                  </a:cubicBezTo>
                  <a:cubicBezTo>
                    <a:pt x="798830" y="2131060"/>
                    <a:pt x="825500" y="2112010"/>
                    <a:pt x="853440" y="2100580"/>
                  </a:cubicBezTo>
                  <a:cubicBezTo>
                    <a:pt x="882650" y="2089150"/>
                    <a:pt x="925830" y="2090420"/>
                    <a:pt x="952500" y="2099310"/>
                  </a:cubicBezTo>
                  <a:cubicBezTo>
                    <a:pt x="975360" y="2105660"/>
                    <a:pt x="994410" y="2118360"/>
                    <a:pt x="1008380" y="2136140"/>
                  </a:cubicBezTo>
                  <a:cubicBezTo>
                    <a:pt x="1026160" y="2157730"/>
                    <a:pt x="1036320" y="2184400"/>
                    <a:pt x="1045210" y="2228850"/>
                  </a:cubicBezTo>
                  <a:cubicBezTo>
                    <a:pt x="1064260" y="2332990"/>
                    <a:pt x="1050290" y="2585720"/>
                    <a:pt x="1043940" y="2767330"/>
                  </a:cubicBezTo>
                  <a:cubicBezTo>
                    <a:pt x="1037590" y="2951480"/>
                    <a:pt x="1035050" y="3233420"/>
                    <a:pt x="1008380" y="3322320"/>
                  </a:cubicBezTo>
                  <a:cubicBezTo>
                    <a:pt x="999490" y="3354070"/>
                    <a:pt x="991870" y="3365500"/>
                    <a:pt x="977900" y="3380740"/>
                  </a:cubicBezTo>
                  <a:cubicBezTo>
                    <a:pt x="962660" y="3397250"/>
                    <a:pt x="944880" y="3411220"/>
                    <a:pt x="922020" y="3418840"/>
                  </a:cubicBezTo>
                  <a:cubicBezTo>
                    <a:pt x="895350" y="3426460"/>
                    <a:pt x="850900" y="3426460"/>
                    <a:pt x="824230" y="3417570"/>
                  </a:cubicBezTo>
                  <a:cubicBezTo>
                    <a:pt x="801370" y="3409950"/>
                    <a:pt x="783590" y="3394710"/>
                    <a:pt x="769620" y="3379470"/>
                  </a:cubicBezTo>
                  <a:cubicBezTo>
                    <a:pt x="755650" y="3362960"/>
                    <a:pt x="749300" y="3343910"/>
                    <a:pt x="739140" y="3319780"/>
                  </a:cubicBezTo>
                  <a:cubicBezTo>
                    <a:pt x="725170" y="3282950"/>
                    <a:pt x="712470" y="3230880"/>
                    <a:pt x="702310" y="3176270"/>
                  </a:cubicBezTo>
                  <a:cubicBezTo>
                    <a:pt x="687070" y="3107690"/>
                    <a:pt x="674370" y="3026410"/>
                    <a:pt x="666750" y="2938780"/>
                  </a:cubicBezTo>
                  <a:cubicBezTo>
                    <a:pt x="655320" y="2829560"/>
                    <a:pt x="648970" y="2700020"/>
                    <a:pt x="650240" y="2569210"/>
                  </a:cubicBezTo>
                  <a:cubicBezTo>
                    <a:pt x="650240" y="2423160"/>
                    <a:pt x="661670" y="2272030"/>
                    <a:pt x="676910" y="2104390"/>
                  </a:cubicBezTo>
                  <a:cubicBezTo>
                    <a:pt x="694690" y="1908810"/>
                    <a:pt x="723900" y="1652270"/>
                    <a:pt x="754380" y="1468120"/>
                  </a:cubicBezTo>
                  <a:cubicBezTo>
                    <a:pt x="778510" y="1325880"/>
                    <a:pt x="803910" y="1200150"/>
                    <a:pt x="834390" y="1089660"/>
                  </a:cubicBezTo>
                  <a:cubicBezTo>
                    <a:pt x="858520" y="1002030"/>
                    <a:pt x="863600" y="913130"/>
                    <a:pt x="913130" y="855980"/>
                  </a:cubicBezTo>
                  <a:cubicBezTo>
                    <a:pt x="963930" y="797560"/>
                    <a:pt x="1084580" y="725170"/>
                    <a:pt x="1136650" y="744220"/>
                  </a:cubicBezTo>
                  <a:cubicBezTo>
                    <a:pt x="1183640" y="762000"/>
                    <a:pt x="1210310" y="855980"/>
                    <a:pt x="1221740" y="941070"/>
                  </a:cubicBezTo>
                  <a:cubicBezTo>
                    <a:pt x="1238250" y="1076960"/>
                    <a:pt x="1169670" y="1301750"/>
                    <a:pt x="1135380" y="1498600"/>
                  </a:cubicBezTo>
                  <a:cubicBezTo>
                    <a:pt x="1096010" y="1722120"/>
                    <a:pt x="1057910" y="1971040"/>
                    <a:pt x="993140" y="2212340"/>
                  </a:cubicBezTo>
                  <a:cubicBezTo>
                    <a:pt x="925830" y="2467610"/>
                    <a:pt x="760730" y="2872740"/>
                    <a:pt x="732790" y="2988310"/>
                  </a:cubicBezTo>
                  <a:cubicBezTo>
                    <a:pt x="725170" y="3021330"/>
                    <a:pt x="731520" y="3032760"/>
                    <a:pt x="723900" y="3053080"/>
                  </a:cubicBezTo>
                  <a:cubicBezTo>
                    <a:pt x="716280" y="3072130"/>
                    <a:pt x="702310" y="3091180"/>
                    <a:pt x="685800" y="3105150"/>
                  </a:cubicBezTo>
                  <a:cubicBezTo>
                    <a:pt x="670560" y="3117850"/>
                    <a:pt x="648970" y="3129280"/>
                    <a:pt x="628650" y="3133090"/>
                  </a:cubicBezTo>
                  <a:cubicBezTo>
                    <a:pt x="608330" y="3138170"/>
                    <a:pt x="585470" y="3139440"/>
                    <a:pt x="563880" y="3131820"/>
                  </a:cubicBezTo>
                  <a:cubicBezTo>
                    <a:pt x="538480" y="3122930"/>
                    <a:pt x="509270" y="3106420"/>
                    <a:pt x="486410" y="3075940"/>
                  </a:cubicBezTo>
                  <a:cubicBezTo>
                    <a:pt x="448310" y="3023870"/>
                    <a:pt x="421640" y="2909570"/>
                    <a:pt x="401320" y="2809240"/>
                  </a:cubicBezTo>
                  <a:cubicBezTo>
                    <a:pt x="375920" y="2686050"/>
                    <a:pt x="360680" y="2533650"/>
                    <a:pt x="358140" y="2385060"/>
                  </a:cubicBezTo>
                  <a:cubicBezTo>
                    <a:pt x="355600" y="2223770"/>
                    <a:pt x="368300" y="2038350"/>
                    <a:pt x="393700" y="1877060"/>
                  </a:cubicBezTo>
                  <a:cubicBezTo>
                    <a:pt x="417830" y="1725930"/>
                    <a:pt x="455930" y="1559560"/>
                    <a:pt x="504190" y="1443990"/>
                  </a:cubicBezTo>
                  <a:cubicBezTo>
                    <a:pt x="538480" y="1360170"/>
                    <a:pt x="566420" y="1271270"/>
                    <a:pt x="626110" y="1238250"/>
                  </a:cubicBezTo>
                  <a:cubicBezTo>
                    <a:pt x="684530" y="1206500"/>
                    <a:pt x="808990" y="1209040"/>
                    <a:pt x="853440" y="1244600"/>
                  </a:cubicBezTo>
                  <a:cubicBezTo>
                    <a:pt x="891540" y="1276350"/>
                    <a:pt x="890270" y="1343660"/>
                    <a:pt x="894080" y="1418590"/>
                  </a:cubicBezTo>
                  <a:cubicBezTo>
                    <a:pt x="897890" y="1551940"/>
                    <a:pt x="840740" y="1776730"/>
                    <a:pt x="805180" y="1982470"/>
                  </a:cubicBezTo>
                  <a:cubicBezTo>
                    <a:pt x="760730" y="2233930"/>
                    <a:pt x="698500" y="2597150"/>
                    <a:pt x="642620" y="2813050"/>
                  </a:cubicBezTo>
                  <a:cubicBezTo>
                    <a:pt x="607060" y="2954020"/>
                    <a:pt x="575310" y="3089910"/>
                    <a:pt x="533400" y="3159760"/>
                  </a:cubicBezTo>
                  <a:cubicBezTo>
                    <a:pt x="511810" y="3196590"/>
                    <a:pt x="487680" y="3218180"/>
                    <a:pt x="462280" y="3230880"/>
                  </a:cubicBezTo>
                  <a:cubicBezTo>
                    <a:pt x="441960" y="3242310"/>
                    <a:pt x="417830" y="3246120"/>
                    <a:pt x="396240" y="3244850"/>
                  </a:cubicBezTo>
                  <a:cubicBezTo>
                    <a:pt x="373380" y="3243580"/>
                    <a:pt x="349250" y="3235960"/>
                    <a:pt x="330200" y="3224530"/>
                  </a:cubicBezTo>
                  <a:cubicBezTo>
                    <a:pt x="311150" y="3214370"/>
                    <a:pt x="293370" y="3196590"/>
                    <a:pt x="281940" y="3177540"/>
                  </a:cubicBezTo>
                  <a:cubicBezTo>
                    <a:pt x="270510" y="3158490"/>
                    <a:pt x="266700" y="3143250"/>
                    <a:pt x="260350" y="3112770"/>
                  </a:cubicBezTo>
                  <a:cubicBezTo>
                    <a:pt x="248920" y="3048000"/>
                    <a:pt x="246380" y="2923540"/>
                    <a:pt x="242570" y="2804160"/>
                  </a:cubicBezTo>
                  <a:cubicBezTo>
                    <a:pt x="238760" y="2639060"/>
                    <a:pt x="241300" y="2386330"/>
                    <a:pt x="247650" y="2216150"/>
                  </a:cubicBezTo>
                  <a:cubicBezTo>
                    <a:pt x="252730" y="2084070"/>
                    <a:pt x="260350" y="1990090"/>
                    <a:pt x="273050" y="1865630"/>
                  </a:cubicBezTo>
                  <a:cubicBezTo>
                    <a:pt x="287020" y="1724660"/>
                    <a:pt x="302260" y="1504950"/>
                    <a:pt x="332740" y="1413510"/>
                  </a:cubicBezTo>
                  <a:cubicBezTo>
                    <a:pt x="347980" y="1370330"/>
                    <a:pt x="359410" y="1343660"/>
                    <a:pt x="383540" y="1322070"/>
                  </a:cubicBezTo>
                  <a:cubicBezTo>
                    <a:pt x="408940" y="1301750"/>
                    <a:pt x="452120" y="1289050"/>
                    <a:pt x="482600" y="1287780"/>
                  </a:cubicBezTo>
                  <a:cubicBezTo>
                    <a:pt x="506730" y="1287780"/>
                    <a:pt x="530860" y="1295400"/>
                    <a:pt x="549910" y="1306830"/>
                  </a:cubicBezTo>
                  <a:cubicBezTo>
                    <a:pt x="570230" y="1318260"/>
                    <a:pt x="589280" y="1333500"/>
                    <a:pt x="601980" y="1355090"/>
                  </a:cubicBezTo>
                  <a:cubicBezTo>
                    <a:pt x="617220" y="1380490"/>
                    <a:pt x="623570" y="1456690"/>
                    <a:pt x="623570" y="145669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4481512" y="6322695"/>
            <a:ext cx="661988" cy="1429702"/>
            <a:chOff x="0" y="0"/>
            <a:chExt cx="882650" cy="190627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3180" y="49530"/>
              <a:ext cx="789940" cy="1807210"/>
            </a:xfrm>
            <a:custGeom>
              <a:avLst/>
              <a:gdLst/>
              <a:ahLst/>
              <a:cxnLst/>
              <a:rect r="r" b="b" t="t" l="l"/>
              <a:pathLst>
                <a:path h="1807210" w="789940">
                  <a:moveTo>
                    <a:pt x="458470" y="1685290"/>
                  </a:moveTo>
                  <a:cubicBezTo>
                    <a:pt x="336550" y="1358900"/>
                    <a:pt x="256540" y="1235710"/>
                    <a:pt x="215900" y="1143000"/>
                  </a:cubicBezTo>
                  <a:cubicBezTo>
                    <a:pt x="184150" y="1071880"/>
                    <a:pt x="167640" y="1033780"/>
                    <a:pt x="143510" y="952500"/>
                  </a:cubicBezTo>
                  <a:cubicBezTo>
                    <a:pt x="100330" y="812800"/>
                    <a:pt x="26670" y="528320"/>
                    <a:pt x="10160" y="375920"/>
                  </a:cubicBezTo>
                  <a:cubicBezTo>
                    <a:pt x="0" y="278130"/>
                    <a:pt x="2540" y="182880"/>
                    <a:pt x="16510" y="130810"/>
                  </a:cubicBezTo>
                  <a:cubicBezTo>
                    <a:pt x="22860" y="105410"/>
                    <a:pt x="33020" y="92710"/>
                    <a:pt x="44450" y="76200"/>
                  </a:cubicBezTo>
                  <a:cubicBezTo>
                    <a:pt x="57150" y="60960"/>
                    <a:pt x="72390" y="45720"/>
                    <a:pt x="88900" y="34290"/>
                  </a:cubicBezTo>
                  <a:cubicBezTo>
                    <a:pt x="106680" y="22860"/>
                    <a:pt x="125730" y="13970"/>
                    <a:pt x="144780" y="7620"/>
                  </a:cubicBezTo>
                  <a:cubicBezTo>
                    <a:pt x="165100" y="2540"/>
                    <a:pt x="186690" y="0"/>
                    <a:pt x="205740" y="1270"/>
                  </a:cubicBezTo>
                  <a:cubicBezTo>
                    <a:pt x="226060" y="2540"/>
                    <a:pt x="247650" y="7620"/>
                    <a:pt x="266700" y="13970"/>
                  </a:cubicBezTo>
                  <a:cubicBezTo>
                    <a:pt x="285750" y="21590"/>
                    <a:pt x="303530" y="33020"/>
                    <a:pt x="318770" y="45720"/>
                  </a:cubicBezTo>
                  <a:cubicBezTo>
                    <a:pt x="334010" y="59690"/>
                    <a:pt x="347980" y="76200"/>
                    <a:pt x="359410" y="92710"/>
                  </a:cubicBezTo>
                  <a:cubicBezTo>
                    <a:pt x="369570" y="110490"/>
                    <a:pt x="377190" y="130810"/>
                    <a:pt x="382270" y="149860"/>
                  </a:cubicBezTo>
                  <a:cubicBezTo>
                    <a:pt x="386080" y="170180"/>
                    <a:pt x="387350" y="191770"/>
                    <a:pt x="384810" y="210820"/>
                  </a:cubicBezTo>
                  <a:cubicBezTo>
                    <a:pt x="383540" y="231140"/>
                    <a:pt x="377190" y="252730"/>
                    <a:pt x="369570" y="270510"/>
                  </a:cubicBezTo>
                  <a:cubicBezTo>
                    <a:pt x="360680" y="289560"/>
                    <a:pt x="347980" y="307340"/>
                    <a:pt x="334010" y="321310"/>
                  </a:cubicBezTo>
                  <a:cubicBezTo>
                    <a:pt x="321310" y="336550"/>
                    <a:pt x="303530" y="349250"/>
                    <a:pt x="285750" y="359410"/>
                  </a:cubicBezTo>
                  <a:cubicBezTo>
                    <a:pt x="267970" y="368300"/>
                    <a:pt x="247650" y="375920"/>
                    <a:pt x="227330" y="378460"/>
                  </a:cubicBezTo>
                  <a:cubicBezTo>
                    <a:pt x="207010" y="382270"/>
                    <a:pt x="185420" y="382270"/>
                    <a:pt x="166370" y="378460"/>
                  </a:cubicBezTo>
                  <a:cubicBezTo>
                    <a:pt x="146050" y="375920"/>
                    <a:pt x="125730" y="368300"/>
                    <a:pt x="107950" y="359410"/>
                  </a:cubicBezTo>
                  <a:cubicBezTo>
                    <a:pt x="90170" y="349250"/>
                    <a:pt x="72390" y="336550"/>
                    <a:pt x="58420" y="322580"/>
                  </a:cubicBezTo>
                  <a:cubicBezTo>
                    <a:pt x="44450" y="307340"/>
                    <a:pt x="33020" y="289560"/>
                    <a:pt x="24130" y="271780"/>
                  </a:cubicBezTo>
                  <a:cubicBezTo>
                    <a:pt x="15240" y="252730"/>
                    <a:pt x="10160" y="232410"/>
                    <a:pt x="7620" y="212090"/>
                  </a:cubicBezTo>
                  <a:cubicBezTo>
                    <a:pt x="5080" y="191770"/>
                    <a:pt x="6350" y="170180"/>
                    <a:pt x="10160" y="151130"/>
                  </a:cubicBezTo>
                  <a:cubicBezTo>
                    <a:pt x="15240" y="130810"/>
                    <a:pt x="22860" y="110490"/>
                    <a:pt x="33020" y="93980"/>
                  </a:cubicBezTo>
                  <a:cubicBezTo>
                    <a:pt x="43180" y="76200"/>
                    <a:pt x="57150" y="59690"/>
                    <a:pt x="73660" y="46990"/>
                  </a:cubicBezTo>
                  <a:cubicBezTo>
                    <a:pt x="88900" y="33020"/>
                    <a:pt x="106680" y="22860"/>
                    <a:pt x="125730" y="15240"/>
                  </a:cubicBezTo>
                  <a:cubicBezTo>
                    <a:pt x="144780" y="7620"/>
                    <a:pt x="165100" y="2540"/>
                    <a:pt x="185420" y="1270"/>
                  </a:cubicBezTo>
                  <a:cubicBezTo>
                    <a:pt x="205740" y="0"/>
                    <a:pt x="227330" y="2540"/>
                    <a:pt x="246380" y="7620"/>
                  </a:cubicBezTo>
                  <a:cubicBezTo>
                    <a:pt x="266700" y="13970"/>
                    <a:pt x="285750" y="22860"/>
                    <a:pt x="302260" y="34290"/>
                  </a:cubicBezTo>
                  <a:cubicBezTo>
                    <a:pt x="320040" y="44450"/>
                    <a:pt x="335280" y="59690"/>
                    <a:pt x="347980" y="76200"/>
                  </a:cubicBezTo>
                  <a:cubicBezTo>
                    <a:pt x="359410" y="91440"/>
                    <a:pt x="367030" y="100330"/>
                    <a:pt x="375920" y="130810"/>
                  </a:cubicBezTo>
                  <a:cubicBezTo>
                    <a:pt x="406400" y="226060"/>
                    <a:pt x="408940" y="590550"/>
                    <a:pt x="454660" y="773430"/>
                  </a:cubicBezTo>
                  <a:cubicBezTo>
                    <a:pt x="490220" y="916940"/>
                    <a:pt x="551180" y="1043940"/>
                    <a:pt x="598170" y="1148080"/>
                  </a:cubicBezTo>
                  <a:cubicBezTo>
                    <a:pt x="633730" y="1226820"/>
                    <a:pt x="675640" y="1273810"/>
                    <a:pt x="704850" y="1347470"/>
                  </a:cubicBezTo>
                  <a:cubicBezTo>
                    <a:pt x="740410" y="1431290"/>
                    <a:pt x="782320" y="1578610"/>
                    <a:pt x="787400" y="1629410"/>
                  </a:cubicBezTo>
                  <a:cubicBezTo>
                    <a:pt x="789940" y="1649730"/>
                    <a:pt x="788670" y="1656080"/>
                    <a:pt x="784860" y="1670050"/>
                  </a:cubicBezTo>
                  <a:cubicBezTo>
                    <a:pt x="778510" y="1691640"/>
                    <a:pt x="767080" y="1723390"/>
                    <a:pt x="750570" y="1743710"/>
                  </a:cubicBezTo>
                  <a:cubicBezTo>
                    <a:pt x="734060" y="1764030"/>
                    <a:pt x="706120" y="1781810"/>
                    <a:pt x="685800" y="1791970"/>
                  </a:cubicBezTo>
                  <a:cubicBezTo>
                    <a:pt x="671830" y="1799590"/>
                    <a:pt x="660400" y="1800860"/>
                    <a:pt x="646430" y="1803400"/>
                  </a:cubicBezTo>
                  <a:cubicBezTo>
                    <a:pt x="633730" y="1805940"/>
                    <a:pt x="622300" y="1807210"/>
                    <a:pt x="607060" y="1805940"/>
                  </a:cubicBezTo>
                  <a:cubicBezTo>
                    <a:pt x="584200" y="1802130"/>
                    <a:pt x="548640" y="1790700"/>
                    <a:pt x="529590" y="1780540"/>
                  </a:cubicBezTo>
                  <a:cubicBezTo>
                    <a:pt x="516890" y="1772920"/>
                    <a:pt x="508000" y="1766570"/>
                    <a:pt x="497840" y="1755140"/>
                  </a:cubicBezTo>
                  <a:cubicBezTo>
                    <a:pt x="483870" y="1737360"/>
                    <a:pt x="458470" y="1685290"/>
                    <a:pt x="458470" y="168529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4517708" y="5499735"/>
            <a:ext cx="1646873" cy="2476500"/>
            <a:chOff x="0" y="0"/>
            <a:chExt cx="2195830" cy="3302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1910" y="19050"/>
              <a:ext cx="2119630" cy="3233420"/>
            </a:xfrm>
            <a:custGeom>
              <a:avLst/>
              <a:gdLst/>
              <a:ahLst/>
              <a:cxnLst/>
              <a:rect r="r" b="b" t="t" l="l"/>
              <a:pathLst>
                <a:path h="3233420" w="2119630">
                  <a:moveTo>
                    <a:pt x="280670" y="1253490"/>
                  </a:moveTo>
                  <a:cubicBezTo>
                    <a:pt x="875030" y="2407920"/>
                    <a:pt x="971550" y="2481580"/>
                    <a:pt x="994410" y="2552700"/>
                  </a:cubicBezTo>
                  <a:cubicBezTo>
                    <a:pt x="1007110" y="2590800"/>
                    <a:pt x="1004570" y="2625090"/>
                    <a:pt x="995680" y="2651760"/>
                  </a:cubicBezTo>
                  <a:cubicBezTo>
                    <a:pt x="989330" y="2674620"/>
                    <a:pt x="974090" y="2693670"/>
                    <a:pt x="957580" y="2708910"/>
                  </a:cubicBezTo>
                  <a:cubicBezTo>
                    <a:pt x="941070" y="2722880"/>
                    <a:pt x="919480" y="2735580"/>
                    <a:pt x="897890" y="2740660"/>
                  </a:cubicBezTo>
                  <a:cubicBezTo>
                    <a:pt x="877570" y="2745740"/>
                    <a:pt x="853440" y="2748280"/>
                    <a:pt x="830580" y="2740660"/>
                  </a:cubicBezTo>
                  <a:cubicBezTo>
                    <a:pt x="802640" y="2733040"/>
                    <a:pt x="772160" y="2725420"/>
                    <a:pt x="748030" y="2684780"/>
                  </a:cubicBezTo>
                  <a:cubicBezTo>
                    <a:pt x="655320" y="2536190"/>
                    <a:pt x="628650" y="1680210"/>
                    <a:pt x="574040" y="1353820"/>
                  </a:cubicBezTo>
                  <a:cubicBezTo>
                    <a:pt x="541020" y="1162050"/>
                    <a:pt x="515620" y="1032510"/>
                    <a:pt x="481330" y="901700"/>
                  </a:cubicBezTo>
                  <a:cubicBezTo>
                    <a:pt x="453390" y="796290"/>
                    <a:pt x="426720" y="706120"/>
                    <a:pt x="392430" y="624840"/>
                  </a:cubicBezTo>
                  <a:cubicBezTo>
                    <a:pt x="363220" y="553720"/>
                    <a:pt x="300990" y="487680"/>
                    <a:pt x="293370" y="434340"/>
                  </a:cubicBezTo>
                  <a:cubicBezTo>
                    <a:pt x="289560" y="397510"/>
                    <a:pt x="300990" y="363220"/>
                    <a:pt x="314960" y="339090"/>
                  </a:cubicBezTo>
                  <a:cubicBezTo>
                    <a:pt x="326390" y="318770"/>
                    <a:pt x="342900" y="304800"/>
                    <a:pt x="363220" y="294640"/>
                  </a:cubicBezTo>
                  <a:cubicBezTo>
                    <a:pt x="388620" y="281940"/>
                    <a:pt x="430530" y="274320"/>
                    <a:pt x="461010" y="280670"/>
                  </a:cubicBezTo>
                  <a:cubicBezTo>
                    <a:pt x="490220" y="287020"/>
                    <a:pt x="525780" y="317500"/>
                    <a:pt x="542290" y="335280"/>
                  </a:cubicBezTo>
                  <a:cubicBezTo>
                    <a:pt x="551180" y="344170"/>
                    <a:pt x="553720" y="346710"/>
                    <a:pt x="557530" y="364490"/>
                  </a:cubicBezTo>
                  <a:cubicBezTo>
                    <a:pt x="574040" y="430530"/>
                    <a:pt x="537210" y="739140"/>
                    <a:pt x="548640" y="897890"/>
                  </a:cubicBezTo>
                  <a:cubicBezTo>
                    <a:pt x="557530" y="1026160"/>
                    <a:pt x="576580" y="1123950"/>
                    <a:pt x="604520" y="1244600"/>
                  </a:cubicBezTo>
                  <a:cubicBezTo>
                    <a:pt x="636270" y="1379220"/>
                    <a:pt x="692150" y="1539240"/>
                    <a:pt x="736600" y="1664970"/>
                  </a:cubicBezTo>
                  <a:cubicBezTo>
                    <a:pt x="774700" y="1770380"/>
                    <a:pt x="811530" y="1865630"/>
                    <a:pt x="854710" y="1950720"/>
                  </a:cubicBezTo>
                  <a:cubicBezTo>
                    <a:pt x="891540" y="2024380"/>
                    <a:pt x="928370" y="2086610"/>
                    <a:pt x="975360" y="2148840"/>
                  </a:cubicBezTo>
                  <a:cubicBezTo>
                    <a:pt x="1024890" y="2216150"/>
                    <a:pt x="1118870" y="2289810"/>
                    <a:pt x="1145540" y="2339340"/>
                  </a:cubicBezTo>
                  <a:cubicBezTo>
                    <a:pt x="1158240" y="2364740"/>
                    <a:pt x="1162050" y="2381250"/>
                    <a:pt x="1159510" y="2404110"/>
                  </a:cubicBezTo>
                  <a:cubicBezTo>
                    <a:pt x="1158240" y="2433320"/>
                    <a:pt x="1140460" y="2473960"/>
                    <a:pt x="1122680" y="2496820"/>
                  </a:cubicBezTo>
                  <a:cubicBezTo>
                    <a:pt x="1108710" y="2514600"/>
                    <a:pt x="1087120" y="2526030"/>
                    <a:pt x="1066800" y="2533650"/>
                  </a:cubicBezTo>
                  <a:cubicBezTo>
                    <a:pt x="1046480" y="2541270"/>
                    <a:pt x="1023620" y="2545080"/>
                    <a:pt x="1000760" y="2541270"/>
                  </a:cubicBezTo>
                  <a:cubicBezTo>
                    <a:pt x="972820" y="2534920"/>
                    <a:pt x="929640" y="2523490"/>
                    <a:pt x="913130" y="2493010"/>
                  </a:cubicBezTo>
                  <a:cubicBezTo>
                    <a:pt x="886460" y="2442210"/>
                    <a:pt x="933450" y="2320290"/>
                    <a:pt x="939800" y="2217420"/>
                  </a:cubicBezTo>
                  <a:cubicBezTo>
                    <a:pt x="947420" y="2089150"/>
                    <a:pt x="958850" y="1943100"/>
                    <a:pt x="951230" y="1784350"/>
                  </a:cubicBezTo>
                  <a:cubicBezTo>
                    <a:pt x="941070" y="1588770"/>
                    <a:pt x="900430" y="1325880"/>
                    <a:pt x="867410" y="1135380"/>
                  </a:cubicBezTo>
                  <a:cubicBezTo>
                    <a:pt x="840740" y="985520"/>
                    <a:pt x="805180" y="842010"/>
                    <a:pt x="775970" y="734060"/>
                  </a:cubicBezTo>
                  <a:cubicBezTo>
                    <a:pt x="755650" y="659130"/>
                    <a:pt x="741680" y="590550"/>
                    <a:pt x="716280" y="548640"/>
                  </a:cubicBezTo>
                  <a:cubicBezTo>
                    <a:pt x="699770" y="521970"/>
                    <a:pt x="670560" y="509270"/>
                    <a:pt x="661670" y="491490"/>
                  </a:cubicBezTo>
                  <a:cubicBezTo>
                    <a:pt x="655320" y="480060"/>
                    <a:pt x="655320" y="471170"/>
                    <a:pt x="655320" y="458470"/>
                  </a:cubicBezTo>
                  <a:cubicBezTo>
                    <a:pt x="655320" y="440690"/>
                    <a:pt x="656590" y="414020"/>
                    <a:pt x="668020" y="393700"/>
                  </a:cubicBezTo>
                  <a:cubicBezTo>
                    <a:pt x="680720" y="368300"/>
                    <a:pt x="709930" y="337820"/>
                    <a:pt x="737870" y="325120"/>
                  </a:cubicBezTo>
                  <a:cubicBezTo>
                    <a:pt x="765810" y="312420"/>
                    <a:pt x="806450" y="311150"/>
                    <a:pt x="834390" y="320040"/>
                  </a:cubicBezTo>
                  <a:cubicBezTo>
                    <a:pt x="863600" y="328930"/>
                    <a:pt x="896620" y="361950"/>
                    <a:pt x="911860" y="381000"/>
                  </a:cubicBezTo>
                  <a:cubicBezTo>
                    <a:pt x="919480" y="391160"/>
                    <a:pt x="923290" y="393700"/>
                    <a:pt x="924560" y="411480"/>
                  </a:cubicBezTo>
                  <a:cubicBezTo>
                    <a:pt x="933450" y="478790"/>
                    <a:pt x="850900" y="763270"/>
                    <a:pt x="834390" y="942340"/>
                  </a:cubicBezTo>
                  <a:cubicBezTo>
                    <a:pt x="817880" y="1122680"/>
                    <a:pt x="814070" y="1310640"/>
                    <a:pt x="825500" y="1488440"/>
                  </a:cubicBezTo>
                  <a:cubicBezTo>
                    <a:pt x="835660" y="1658620"/>
                    <a:pt x="850900" y="1826260"/>
                    <a:pt x="896620" y="1986280"/>
                  </a:cubicBezTo>
                  <a:cubicBezTo>
                    <a:pt x="941070" y="2146300"/>
                    <a:pt x="1027430" y="2315210"/>
                    <a:pt x="1094740" y="2447290"/>
                  </a:cubicBezTo>
                  <a:cubicBezTo>
                    <a:pt x="1149350" y="2553970"/>
                    <a:pt x="1233170" y="2730500"/>
                    <a:pt x="1261110" y="2724150"/>
                  </a:cubicBezTo>
                  <a:cubicBezTo>
                    <a:pt x="1281430" y="2719070"/>
                    <a:pt x="1273810" y="2606040"/>
                    <a:pt x="1273810" y="2536190"/>
                  </a:cubicBezTo>
                  <a:cubicBezTo>
                    <a:pt x="1275080" y="2447290"/>
                    <a:pt x="1268730" y="2338070"/>
                    <a:pt x="1258570" y="2237740"/>
                  </a:cubicBezTo>
                  <a:cubicBezTo>
                    <a:pt x="1245870" y="2133600"/>
                    <a:pt x="1228090" y="2026920"/>
                    <a:pt x="1203960" y="1921510"/>
                  </a:cubicBezTo>
                  <a:cubicBezTo>
                    <a:pt x="1178560" y="1811020"/>
                    <a:pt x="1145540" y="1703070"/>
                    <a:pt x="1106170" y="1590040"/>
                  </a:cubicBezTo>
                  <a:cubicBezTo>
                    <a:pt x="1061720" y="1468120"/>
                    <a:pt x="999490" y="1328420"/>
                    <a:pt x="946150" y="1217930"/>
                  </a:cubicBezTo>
                  <a:cubicBezTo>
                    <a:pt x="902970" y="1125220"/>
                    <a:pt x="863600" y="1047750"/>
                    <a:pt x="815340" y="969010"/>
                  </a:cubicBezTo>
                  <a:cubicBezTo>
                    <a:pt x="768350" y="891540"/>
                    <a:pt x="675640" y="808990"/>
                    <a:pt x="657860" y="748030"/>
                  </a:cubicBezTo>
                  <a:cubicBezTo>
                    <a:pt x="647700" y="711200"/>
                    <a:pt x="651510" y="678180"/>
                    <a:pt x="664210" y="650240"/>
                  </a:cubicBezTo>
                  <a:cubicBezTo>
                    <a:pt x="675640" y="623570"/>
                    <a:pt x="704850" y="594360"/>
                    <a:pt x="732790" y="581660"/>
                  </a:cubicBezTo>
                  <a:cubicBezTo>
                    <a:pt x="760730" y="568960"/>
                    <a:pt x="800100" y="566420"/>
                    <a:pt x="829310" y="575310"/>
                  </a:cubicBezTo>
                  <a:cubicBezTo>
                    <a:pt x="858520" y="584200"/>
                    <a:pt x="894080" y="604520"/>
                    <a:pt x="906780" y="636270"/>
                  </a:cubicBezTo>
                  <a:cubicBezTo>
                    <a:pt x="924560" y="680720"/>
                    <a:pt x="880110" y="767080"/>
                    <a:pt x="876300" y="843280"/>
                  </a:cubicBezTo>
                  <a:cubicBezTo>
                    <a:pt x="871220" y="938530"/>
                    <a:pt x="877570" y="1062990"/>
                    <a:pt x="887730" y="1165860"/>
                  </a:cubicBezTo>
                  <a:cubicBezTo>
                    <a:pt x="896620" y="1261110"/>
                    <a:pt x="905510" y="1338580"/>
                    <a:pt x="929640" y="1441450"/>
                  </a:cubicBezTo>
                  <a:cubicBezTo>
                    <a:pt x="960120" y="1576070"/>
                    <a:pt x="1012190" y="1733550"/>
                    <a:pt x="1073150" y="1899920"/>
                  </a:cubicBezTo>
                  <a:cubicBezTo>
                    <a:pt x="1146810" y="2104390"/>
                    <a:pt x="1271270" y="2409190"/>
                    <a:pt x="1350010" y="2573020"/>
                  </a:cubicBezTo>
                  <a:cubicBezTo>
                    <a:pt x="1398270" y="2670810"/>
                    <a:pt x="1435100" y="2733040"/>
                    <a:pt x="1480820" y="2802890"/>
                  </a:cubicBezTo>
                  <a:cubicBezTo>
                    <a:pt x="1522730" y="2863850"/>
                    <a:pt x="1577340" y="2945130"/>
                    <a:pt x="1609090" y="2971800"/>
                  </a:cubicBezTo>
                  <a:cubicBezTo>
                    <a:pt x="1623060" y="2983230"/>
                    <a:pt x="1635760" y="2980690"/>
                    <a:pt x="1645920" y="2988310"/>
                  </a:cubicBezTo>
                  <a:cubicBezTo>
                    <a:pt x="1654810" y="2995930"/>
                    <a:pt x="1659890" y="3004820"/>
                    <a:pt x="1664970" y="3017520"/>
                  </a:cubicBezTo>
                  <a:cubicBezTo>
                    <a:pt x="1671320" y="3034030"/>
                    <a:pt x="1681480" y="3059430"/>
                    <a:pt x="1680210" y="3083560"/>
                  </a:cubicBezTo>
                  <a:cubicBezTo>
                    <a:pt x="1677670" y="3111500"/>
                    <a:pt x="1663700" y="3153410"/>
                    <a:pt x="1643380" y="3176270"/>
                  </a:cubicBezTo>
                  <a:cubicBezTo>
                    <a:pt x="1621790" y="3199130"/>
                    <a:pt x="1581150" y="3216910"/>
                    <a:pt x="1553210" y="3221990"/>
                  </a:cubicBezTo>
                  <a:cubicBezTo>
                    <a:pt x="1530350" y="3225800"/>
                    <a:pt x="1506220" y="3220720"/>
                    <a:pt x="1485900" y="3213100"/>
                  </a:cubicBezTo>
                  <a:cubicBezTo>
                    <a:pt x="1465580" y="3204210"/>
                    <a:pt x="1443990" y="3199130"/>
                    <a:pt x="1431290" y="3173730"/>
                  </a:cubicBezTo>
                  <a:cubicBezTo>
                    <a:pt x="1391920" y="3098800"/>
                    <a:pt x="1437640" y="2853690"/>
                    <a:pt x="1424940" y="2639060"/>
                  </a:cubicBezTo>
                  <a:cubicBezTo>
                    <a:pt x="1404620" y="2311400"/>
                    <a:pt x="1336040" y="1760220"/>
                    <a:pt x="1285240" y="1402080"/>
                  </a:cubicBezTo>
                  <a:cubicBezTo>
                    <a:pt x="1244600" y="1123950"/>
                    <a:pt x="1198880" y="868680"/>
                    <a:pt x="1156970" y="668020"/>
                  </a:cubicBezTo>
                  <a:cubicBezTo>
                    <a:pt x="1126490" y="525780"/>
                    <a:pt x="1043940" y="398780"/>
                    <a:pt x="1068070" y="306070"/>
                  </a:cubicBezTo>
                  <a:cubicBezTo>
                    <a:pt x="1088390" y="233680"/>
                    <a:pt x="1197610" y="128270"/>
                    <a:pt x="1226820" y="140970"/>
                  </a:cubicBezTo>
                  <a:cubicBezTo>
                    <a:pt x="1272540" y="161290"/>
                    <a:pt x="1186180" y="528320"/>
                    <a:pt x="1182370" y="716280"/>
                  </a:cubicBezTo>
                  <a:cubicBezTo>
                    <a:pt x="1178560" y="897890"/>
                    <a:pt x="1182370" y="1068070"/>
                    <a:pt x="1200150" y="1252220"/>
                  </a:cubicBezTo>
                  <a:cubicBezTo>
                    <a:pt x="1219200" y="1450340"/>
                    <a:pt x="1257300" y="1685290"/>
                    <a:pt x="1295400" y="1864360"/>
                  </a:cubicBezTo>
                  <a:cubicBezTo>
                    <a:pt x="1325880" y="2007870"/>
                    <a:pt x="1361440" y="2137410"/>
                    <a:pt x="1399540" y="2247900"/>
                  </a:cubicBezTo>
                  <a:cubicBezTo>
                    <a:pt x="1430020" y="2335530"/>
                    <a:pt x="1454150" y="2404110"/>
                    <a:pt x="1498600" y="2477770"/>
                  </a:cubicBezTo>
                  <a:cubicBezTo>
                    <a:pt x="1545590" y="2560320"/>
                    <a:pt x="1649730" y="2660650"/>
                    <a:pt x="1681480" y="2715260"/>
                  </a:cubicBezTo>
                  <a:cubicBezTo>
                    <a:pt x="1696720" y="2741930"/>
                    <a:pt x="1705610" y="2754630"/>
                    <a:pt x="1706880" y="2777490"/>
                  </a:cubicBezTo>
                  <a:cubicBezTo>
                    <a:pt x="1709420" y="2806700"/>
                    <a:pt x="1703070" y="2848610"/>
                    <a:pt x="1686560" y="2875280"/>
                  </a:cubicBezTo>
                  <a:cubicBezTo>
                    <a:pt x="1668780" y="2900680"/>
                    <a:pt x="1633220" y="2924810"/>
                    <a:pt x="1605280" y="2933700"/>
                  </a:cubicBezTo>
                  <a:cubicBezTo>
                    <a:pt x="1583690" y="2941320"/>
                    <a:pt x="1560830" y="2942590"/>
                    <a:pt x="1537970" y="2936240"/>
                  </a:cubicBezTo>
                  <a:cubicBezTo>
                    <a:pt x="1510030" y="2928620"/>
                    <a:pt x="1474470" y="2918460"/>
                    <a:pt x="1454150" y="2881630"/>
                  </a:cubicBezTo>
                  <a:cubicBezTo>
                    <a:pt x="1400810" y="2780030"/>
                    <a:pt x="1473200" y="2352040"/>
                    <a:pt x="1464310" y="2156460"/>
                  </a:cubicBezTo>
                  <a:cubicBezTo>
                    <a:pt x="1457960" y="2023110"/>
                    <a:pt x="1450340" y="1944370"/>
                    <a:pt x="1430020" y="1822450"/>
                  </a:cubicBezTo>
                  <a:cubicBezTo>
                    <a:pt x="1404620" y="1670050"/>
                    <a:pt x="1310640" y="1405890"/>
                    <a:pt x="1311910" y="1316990"/>
                  </a:cubicBezTo>
                  <a:cubicBezTo>
                    <a:pt x="1311910" y="1283970"/>
                    <a:pt x="1318260" y="1270000"/>
                    <a:pt x="1328420" y="1250950"/>
                  </a:cubicBezTo>
                  <a:cubicBezTo>
                    <a:pt x="1338580" y="1231900"/>
                    <a:pt x="1356360" y="1212850"/>
                    <a:pt x="1374140" y="1201420"/>
                  </a:cubicBezTo>
                  <a:cubicBezTo>
                    <a:pt x="1391920" y="1188720"/>
                    <a:pt x="1416050" y="1179830"/>
                    <a:pt x="1437640" y="1177290"/>
                  </a:cubicBezTo>
                  <a:cubicBezTo>
                    <a:pt x="1459230" y="1174750"/>
                    <a:pt x="1484630" y="1178560"/>
                    <a:pt x="1504950" y="1186180"/>
                  </a:cubicBezTo>
                  <a:cubicBezTo>
                    <a:pt x="1525270" y="1193800"/>
                    <a:pt x="1545590" y="1207770"/>
                    <a:pt x="1559560" y="1224280"/>
                  </a:cubicBezTo>
                  <a:cubicBezTo>
                    <a:pt x="1574800" y="1240790"/>
                    <a:pt x="1584960" y="1256030"/>
                    <a:pt x="1591310" y="1285240"/>
                  </a:cubicBezTo>
                  <a:cubicBezTo>
                    <a:pt x="1602740" y="1341120"/>
                    <a:pt x="1574800" y="1468120"/>
                    <a:pt x="1574800" y="1555750"/>
                  </a:cubicBezTo>
                  <a:cubicBezTo>
                    <a:pt x="1574800" y="1635760"/>
                    <a:pt x="1579880" y="1699260"/>
                    <a:pt x="1591310" y="1788160"/>
                  </a:cubicBezTo>
                  <a:cubicBezTo>
                    <a:pt x="1606550" y="1907540"/>
                    <a:pt x="1640840" y="2078990"/>
                    <a:pt x="1668780" y="2209800"/>
                  </a:cubicBezTo>
                  <a:cubicBezTo>
                    <a:pt x="1692910" y="2325370"/>
                    <a:pt x="1714500" y="2433320"/>
                    <a:pt x="1746250" y="2534920"/>
                  </a:cubicBezTo>
                  <a:cubicBezTo>
                    <a:pt x="1775460" y="2628900"/>
                    <a:pt x="1805940" y="2720340"/>
                    <a:pt x="1846580" y="2797810"/>
                  </a:cubicBezTo>
                  <a:cubicBezTo>
                    <a:pt x="1883410" y="2867660"/>
                    <a:pt x="1985010" y="2966720"/>
                    <a:pt x="1972310" y="2983230"/>
                  </a:cubicBezTo>
                  <a:cubicBezTo>
                    <a:pt x="1960880" y="2997200"/>
                    <a:pt x="1836420" y="2955290"/>
                    <a:pt x="1800860" y="2910840"/>
                  </a:cubicBezTo>
                  <a:cubicBezTo>
                    <a:pt x="1758950" y="2858770"/>
                    <a:pt x="1779270" y="2749550"/>
                    <a:pt x="1757680" y="2673350"/>
                  </a:cubicBezTo>
                  <a:cubicBezTo>
                    <a:pt x="1737360" y="2598420"/>
                    <a:pt x="1684020" y="2509520"/>
                    <a:pt x="1678940" y="2454910"/>
                  </a:cubicBezTo>
                  <a:cubicBezTo>
                    <a:pt x="1675130" y="2423160"/>
                    <a:pt x="1680210" y="2401570"/>
                    <a:pt x="1690370" y="2378710"/>
                  </a:cubicBezTo>
                  <a:cubicBezTo>
                    <a:pt x="1699260" y="2355850"/>
                    <a:pt x="1714500" y="2332990"/>
                    <a:pt x="1736090" y="2317750"/>
                  </a:cubicBezTo>
                  <a:cubicBezTo>
                    <a:pt x="1761490" y="2298700"/>
                    <a:pt x="1809750" y="2282190"/>
                    <a:pt x="1842770" y="2280920"/>
                  </a:cubicBezTo>
                  <a:cubicBezTo>
                    <a:pt x="1869440" y="2279650"/>
                    <a:pt x="1893570" y="2287270"/>
                    <a:pt x="1916430" y="2301240"/>
                  </a:cubicBezTo>
                  <a:cubicBezTo>
                    <a:pt x="1944370" y="2319020"/>
                    <a:pt x="1972310" y="2343150"/>
                    <a:pt x="1988820" y="2388870"/>
                  </a:cubicBezTo>
                  <a:cubicBezTo>
                    <a:pt x="2026920" y="2489200"/>
                    <a:pt x="2015490" y="2838450"/>
                    <a:pt x="1997710" y="2936240"/>
                  </a:cubicBezTo>
                  <a:cubicBezTo>
                    <a:pt x="1991360" y="2973070"/>
                    <a:pt x="1985010" y="2989580"/>
                    <a:pt x="1969770" y="3009900"/>
                  </a:cubicBezTo>
                  <a:cubicBezTo>
                    <a:pt x="1954530" y="3031490"/>
                    <a:pt x="1927860" y="3051810"/>
                    <a:pt x="1910080" y="3063240"/>
                  </a:cubicBezTo>
                  <a:cubicBezTo>
                    <a:pt x="1896110" y="3070860"/>
                    <a:pt x="1887220" y="3073400"/>
                    <a:pt x="1871980" y="3077210"/>
                  </a:cubicBezTo>
                  <a:cubicBezTo>
                    <a:pt x="1850390" y="3081020"/>
                    <a:pt x="1817370" y="3082290"/>
                    <a:pt x="1793240" y="3075940"/>
                  </a:cubicBezTo>
                  <a:cubicBezTo>
                    <a:pt x="1767840" y="3069590"/>
                    <a:pt x="1741170" y="3055620"/>
                    <a:pt x="1722120" y="3039110"/>
                  </a:cubicBezTo>
                  <a:cubicBezTo>
                    <a:pt x="1703070" y="3021330"/>
                    <a:pt x="1686560" y="2993390"/>
                    <a:pt x="1677670" y="2973070"/>
                  </a:cubicBezTo>
                  <a:cubicBezTo>
                    <a:pt x="1671320" y="2959100"/>
                    <a:pt x="1670050" y="2954020"/>
                    <a:pt x="1667510" y="2933700"/>
                  </a:cubicBezTo>
                  <a:cubicBezTo>
                    <a:pt x="1662430" y="2875280"/>
                    <a:pt x="1667510" y="2654300"/>
                    <a:pt x="1684020" y="2570480"/>
                  </a:cubicBezTo>
                  <a:cubicBezTo>
                    <a:pt x="1692910" y="2524760"/>
                    <a:pt x="1699260" y="2494280"/>
                    <a:pt x="1720850" y="2467610"/>
                  </a:cubicBezTo>
                  <a:cubicBezTo>
                    <a:pt x="1742440" y="2440940"/>
                    <a:pt x="1779270" y="2416810"/>
                    <a:pt x="1812290" y="2407920"/>
                  </a:cubicBezTo>
                  <a:cubicBezTo>
                    <a:pt x="1846580" y="2400300"/>
                    <a:pt x="1889760" y="2402840"/>
                    <a:pt x="1921510" y="2416810"/>
                  </a:cubicBezTo>
                  <a:cubicBezTo>
                    <a:pt x="1953260" y="2429510"/>
                    <a:pt x="1986280" y="2458720"/>
                    <a:pt x="2004060" y="2489200"/>
                  </a:cubicBezTo>
                  <a:cubicBezTo>
                    <a:pt x="2020570" y="2519680"/>
                    <a:pt x="2025650" y="2566670"/>
                    <a:pt x="2024380" y="2595880"/>
                  </a:cubicBezTo>
                  <a:cubicBezTo>
                    <a:pt x="2023110" y="2617470"/>
                    <a:pt x="2016760" y="2632710"/>
                    <a:pt x="2009140" y="2649220"/>
                  </a:cubicBezTo>
                  <a:cubicBezTo>
                    <a:pt x="2000250" y="2665730"/>
                    <a:pt x="1992630" y="2680970"/>
                    <a:pt x="1976120" y="2694940"/>
                  </a:cubicBezTo>
                  <a:cubicBezTo>
                    <a:pt x="1954530" y="2713990"/>
                    <a:pt x="1912620" y="2739390"/>
                    <a:pt x="1878330" y="2744470"/>
                  </a:cubicBezTo>
                  <a:cubicBezTo>
                    <a:pt x="1845310" y="2748280"/>
                    <a:pt x="1802130" y="2740660"/>
                    <a:pt x="1771650" y="2724150"/>
                  </a:cubicBezTo>
                  <a:cubicBezTo>
                    <a:pt x="1741170" y="2706370"/>
                    <a:pt x="1711960" y="2674620"/>
                    <a:pt x="1697990" y="2642870"/>
                  </a:cubicBezTo>
                  <a:cubicBezTo>
                    <a:pt x="1684020" y="2611120"/>
                    <a:pt x="1684020" y="2562860"/>
                    <a:pt x="1687830" y="2533650"/>
                  </a:cubicBezTo>
                  <a:cubicBezTo>
                    <a:pt x="1691640" y="2513330"/>
                    <a:pt x="1697990" y="2499360"/>
                    <a:pt x="1709420" y="2482850"/>
                  </a:cubicBezTo>
                  <a:cubicBezTo>
                    <a:pt x="1727200" y="2458720"/>
                    <a:pt x="1767840" y="2425700"/>
                    <a:pt x="1794510" y="2414270"/>
                  </a:cubicBezTo>
                  <a:cubicBezTo>
                    <a:pt x="1813560" y="2405380"/>
                    <a:pt x="1828800" y="2401570"/>
                    <a:pt x="1849120" y="2402840"/>
                  </a:cubicBezTo>
                  <a:cubicBezTo>
                    <a:pt x="1878330" y="2404110"/>
                    <a:pt x="1925320" y="2414270"/>
                    <a:pt x="1954530" y="2434590"/>
                  </a:cubicBezTo>
                  <a:cubicBezTo>
                    <a:pt x="1982470" y="2454910"/>
                    <a:pt x="2006600" y="2486660"/>
                    <a:pt x="2018030" y="2523490"/>
                  </a:cubicBezTo>
                  <a:cubicBezTo>
                    <a:pt x="2033270" y="2566670"/>
                    <a:pt x="2024380" y="2621280"/>
                    <a:pt x="2021840" y="2682240"/>
                  </a:cubicBezTo>
                  <a:cubicBezTo>
                    <a:pt x="2018030" y="2764790"/>
                    <a:pt x="2004060" y="2924810"/>
                    <a:pt x="1988820" y="2974340"/>
                  </a:cubicBezTo>
                  <a:cubicBezTo>
                    <a:pt x="1982470" y="2993390"/>
                    <a:pt x="1978660" y="2998470"/>
                    <a:pt x="1969770" y="3009900"/>
                  </a:cubicBezTo>
                  <a:cubicBezTo>
                    <a:pt x="1955800" y="3027680"/>
                    <a:pt x="1932940" y="3050540"/>
                    <a:pt x="1910080" y="3063240"/>
                  </a:cubicBezTo>
                  <a:cubicBezTo>
                    <a:pt x="1887220" y="3074670"/>
                    <a:pt x="1858010" y="3081020"/>
                    <a:pt x="1832610" y="3081020"/>
                  </a:cubicBezTo>
                  <a:cubicBezTo>
                    <a:pt x="1807210" y="3081020"/>
                    <a:pt x="1775460" y="3070860"/>
                    <a:pt x="1755140" y="3061970"/>
                  </a:cubicBezTo>
                  <a:cubicBezTo>
                    <a:pt x="1741170" y="3055620"/>
                    <a:pt x="1732280" y="3048000"/>
                    <a:pt x="1722120" y="3039110"/>
                  </a:cubicBezTo>
                  <a:cubicBezTo>
                    <a:pt x="1711960" y="3030220"/>
                    <a:pt x="1704340" y="3022600"/>
                    <a:pt x="1695450" y="3008630"/>
                  </a:cubicBezTo>
                  <a:cubicBezTo>
                    <a:pt x="1685290" y="2990850"/>
                    <a:pt x="1673860" y="2966720"/>
                    <a:pt x="1667510" y="2933700"/>
                  </a:cubicBezTo>
                  <a:cubicBezTo>
                    <a:pt x="1657350" y="2877820"/>
                    <a:pt x="1663700" y="2780030"/>
                    <a:pt x="1667510" y="2694940"/>
                  </a:cubicBezTo>
                  <a:cubicBezTo>
                    <a:pt x="1670050" y="2597150"/>
                    <a:pt x="1659890" y="2447290"/>
                    <a:pt x="1690370" y="2378710"/>
                  </a:cubicBezTo>
                  <a:cubicBezTo>
                    <a:pt x="1708150" y="2338070"/>
                    <a:pt x="1736090" y="2312670"/>
                    <a:pt x="1767840" y="2296160"/>
                  </a:cubicBezTo>
                  <a:cubicBezTo>
                    <a:pt x="1799590" y="2280920"/>
                    <a:pt x="1849120" y="2279650"/>
                    <a:pt x="1880870" y="2286000"/>
                  </a:cubicBezTo>
                  <a:cubicBezTo>
                    <a:pt x="1907540" y="2292350"/>
                    <a:pt x="1929130" y="2307590"/>
                    <a:pt x="1946910" y="2324100"/>
                  </a:cubicBezTo>
                  <a:cubicBezTo>
                    <a:pt x="1967230" y="2343150"/>
                    <a:pt x="1981200" y="2363470"/>
                    <a:pt x="1997710" y="2393950"/>
                  </a:cubicBezTo>
                  <a:cubicBezTo>
                    <a:pt x="2021840" y="2444750"/>
                    <a:pt x="2044700" y="2531110"/>
                    <a:pt x="2062480" y="2609850"/>
                  </a:cubicBezTo>
                  <a:cubicBezTo>
                    <a:pt x="2081530" y="2700020"/>
                    <a:pt x="2098040" y="2821940"/>
                    <a:pt x="2101850" y="2908300"/>
                  </a:cubicBezTo>
                  <a:cubicBezTo>
                    <a:pt x="2104390" y="2973070"/>
                    <a:pt x="2119630" y="3027680"/>
                    <a:pt x="2094230" y="3078480"/>
                  </a:cubicBezTo>
                  <a:cubicBezTo>
                    <a:pt x="2063750" y="3138170"/>
                    <a:pt x="1968500" y="3230880"/>
                    <a:pt x="1901190" y="3232150"/>
                  </a:cubicBezTo>
                  <a:cubicBezTo>
                    <a:pt x="1828800" y="3233420"/>
                    <a:pt x="1738630" y="3144520"/>
                    <a:pt x="1675130" y="3061970"/>
                  </a:cubicBezTo>
                  <a:cubicBezTo>
                    <a:pt x="1591310" y="2952750"/>
                    <a:pt x="1532890" y="2744470"/>
                    <a:pt x="1484630" y="2600960"/>
                  </a:cubicBezTo>
                  <a:cubicBezTo>
                    <a:pt x="1445260" y="2480310"/>
                    <a:pt x="1424940" y="2383790"/>
                    <a:pt x="1395730" y="2263140"/>
                  </a:cubicBezTo>
                  <a:cubicBezTo>
                    <a:pt x="1362710" y="2122170"/>
                    <a:pt x="1320800" y="1939290"/>
                    <a:pt x="1303020" y="1807210"/>
                  </a:cubicBezTo>
                  <a:cubicBezTo>
                    <a:pt x="1289050" y="1708150"/>
                    <a:pt x="1283970" y="1630680"/>
                    <a:pt x="1285240" y="1543050"/>
                  </a:cubicBezTo>
                  <a:cubicBezTo>
                    <a:pt x="1287780" y="1456690"/>
                    <a:pt x="1299210" y="1338580"/>
                    <a:pt x="1316990" y="1282700"/>
                  </a:cubicBezTo>
                  <a:cubicBezTo>
                    <a:pt x="1324610" y="1254760"/>
                    <a:pt x="1330960" y="1239520"/>
                    <a:pt x="1348740" y="1223010"/>
                  </a:cubicBezTo>
                  <a:cubicBezTo>
                    <a:pt x="1369060" y="1202690"/>
                    <a:pt x="1405890" y="1181100"/>
                    <a:pt x="1437640" y="1177290"/>
                  </a:cubicBezTo>
                  <a:cubicBezTo>
                    <a:pt x="1468120" y="1173480"/>
                    <a:pt x="1510030" y="1187450"/>
                    <a:pt x="1534160" y="1201420"/>
                  </a:cubicBezTo>
                  <a:cubicBezTo>
                    <a:pt x="1554480" y="1214120"/>
                    <a:pt x="1567180" y="1231900"/>
                    <a:pt x="1578610" y="1253490"/>
                  </a:cubicBezTo>
                  <a:cubicBezTo>
                    <a:pt x="1593850" y="1278890"/>
                    <a:pt x="1597660" y="1304290"/>
                    <a:pt x="1607820" y="1348740"/>
                  </a:cubicBezTo>
                  <a:cubicBezTo>
                    <a:pt x="1631950" y="1441450"/>
                    <a:pt x="1672590" y="1652270"/>
                    <a:pt x="1695450" y="1791970"/>
                  </a:cubicBezTo>
                  <a:cubicBezTo>
                    <a:pt x="1714500" y="1917700"/>
                    <a:pt x="1728470" y="2030730"/>
                    <a:pt x="1737360" y="2151380"/>
                  </a:cubicBezTo>
                  <a:cubicBezTo>
                    <a:pt x="1746250" y="2270760"/>
                    <a:pt x="1764030" y="2407920"/>
                    <a:pt x="1748790" y="2510790"/>
                  </a:cubicBezTo>
                  <a:cubicBezTo>
                    <a:pt x="1737360" y="2589530"/>
                    <a:pt x="1680210" y="2667000"/>
                    <a:pt x="1681480" y="2715260"/>
                  </a:cubicBezTo>
                  <a:cubicBezTo>
                    <a:pt x="1682750" y="2741930"/>
                    <a:pt x="1704340" y="2755900"/>
                    <a:pt x="1706880" y="2777490"/>
                  </a:cubicBezTo>
                  <a:cubicBezTo>
                    <a:pt x="1710690" y="2799080"/>
                    <a:pt x="1708150" y="2824480"/>
                    <a:pt x="1700530" y="2844800"/>
                  </a:cubicBezTo>
                  <a:cubicBezTo>
                    <a:pt x="1694180" y="2865120"/>
                    <a:pt x="1680210" y="2886710"/>
                    <a:pt x="1664970" y="2900680"/>
                  </a:cubicBezTo>
                  <a:cubicBezTo>
                    <a:pt x="1648460" y="2915920"/>
                    <a:pt x="1626870" y="2928620"/>
                    <a:pt x="1605280" y="2933700"/>
                  </a:cubicBezTo>
                  <a:cubicBezTo>
                    <a:pt x="1584960" y="2940050"/>
                    <a:pt x="1559560" y="2940050"/>
                    <a:pt x="1537970" y="2936240"/>
                  </a:cubicBezTo>
                  <a:cubicBezTo>
                    <a:pt x="1516380" y="2931160"/>
                    <a:pt x="1498600" y="2923540"/>
                    <a:pt x="1478280" y="2905760"/>
                  </a:cubicBezTo>
                  <a:cubicBezTo>
                    <a:pt x="1443990" y="2879090"/>
                    <a:pt x="1404620" y="2816860"/>
                    <a:pt x="1370330" y="2764790"/>
                  </a:cubicBezTo>
                  <a:cubicBezTo>
                    <a:pt x="1330960" y="2707640"/>
                    <a:pt x="1291590" y="2647950"/>
                    <a:pt x="1257300" y="2578100"/>
                  </a:cubicBezTo>
                  <a:cubicBezTo>
                    <a:pt x="1217930" y="2499360"/>
                    <a:pt x="1186180" y="2414270"/>
                    <a:pt x="1153160" y="2315210"/>
                  </a:cubicBezTo>
                  <a:cubicBezTo>
                    <a:pt x="1112520" y="2194560"/>
                    <a:pt x="1073150" y="2058670"/>
                    <a:pt x="1040130" y="1905000"/>
                  </a:cubicBezTo>
                  <a:cubicBezTo>
                    <a:pt x="998220" y="1715770"/>
                    <a:pt x="957580" y="1469390"/>
                    <a:pt x="937260" y="1262380"/>
                  </a:cubicBezTo>
                  <a:cubicBezTo>
                    <a:pt x="916940" y="1071880"/>
                    <a:pt x="908050" y="899160"/>
                    <a:pt x="913130" y="707390"/>
                  </a:cubicBezTo>
                  <a:cubicBezTo>
                    <a:pt x="918210" y="501650"/>
                    <a:pt x="882650" y="162560"/>
                    <a:pt x="971550" y="68580"/>
                  </a:cubicBezTo>
                  <a:cubicBezTo>
                    <a:pt x="1027430" y="10160"/>
                    <a:pt x="1162050" y="0"/>
                    <a:pt x="1220470" y="31750"/>
                  </a:cubicBezTo>
                  <a:cubicBezTo>
                    <a:pt x="1276350" y="62230"/>
                    <a:pt x="1287780" y="162560"/>
                    <a:pt x="1315720" y="245110"/>
                  </a:cubicBezTo>
                  <a:cubicBezTo>
                    <a:pt x="1353820" y="351790"/>
                    <a:pt x="1379220" y="474980"/>
                    <a:pt x="1410970" y="622300"/>
                  </a:cubicBezTo>
                  <a:cubicBezTo>
                    <a:pt x="1455420" y="828040"/>
                    <a:pt x="1502410" y="1085850"/>
                    <a:pt x="1545590" y="1369060"/>
                  </a:cubicBezTo>
                  <a:cubicBezTo>
                    <a:pt x="1600200" y="1734820"/>
                    <a:pt x="1704340" y="2345690"/>
                    <a:pt x="1700530" y="2637790"/>
                  </a:cubicBezTo>
                  <a:cubicBezTo>
                    <a:pt x="1697990" y="2791460"/>
                    <a:pt x="1638300" y="2909570"/>
                    <a:pt x="1645920" y="2988310"/>
                  </a:cubicBezTo>
                  <a:cubicBezTo>
                    <a:pt x="1649730" y="3031490"/>
                    <a:pt x="1680210" y="3051810"/>
                    <a:pt x="1680210" y="3083560"/>
                  </a:cubicBezTo>
                  <a:cubicBezTo>
                    <a:pt x="1678940" y="3114040"/>
                    <a:pt x="1663700" y="3153410"/>
                    <a:pt x="1643380" y="3176270"/>
                  </a:cubicBezTo>
                  <a:cubicBezTo>
                    <a:pt x="1621790" y="3199130"/>
                    <a:pt x="1583690" y="3218180"/>
                    <a:pt x="1553210" y="3221990"/>
                  </a:cubicBezTo>
                  <a:cubicBezTo>
                    <a:pt x="1521460" y="3224530"/>
                    <a:pt x="1487170" y="3214370"/>
                    <a:pt x="1455420" y="3196590"/>
                  </a:cubicBezTo>
                  <a:cubicBezTo>
                    <a:pt x="1414780" y="3172460"/>
                    <a:pt x="1370330" y="3117850"/>
                    <a:pt x="1336040" y="3073400"/>
                  </a:cubicBezTo>
                  <a:cubicBezTo>
                    <a:pt x="1301750" y="3030220"/>
                    <a:pt x="1282700" y="2985770"/>
                    <a:pt x="1250950" y="2931160"/>
                  </a:cubicBezTo>
                  <a:cubicBezTo>
                    <a:pt x="1210310" y="2858770"/>
                    <a:pt x="1156970" y="2767330"/>
                    <a:pt x="1112520" y="2678430"/>
                  </a:cubicBezTo>
                  <a:cubicBezTo>
                    <a:pt x="1064260" y="2581910"/>
                    <a:pt x="1022350" y="2482850"/>
                    <a:pt x="976630" y="2374900"/>
                  </a:cubicBezTo>
                  <a:cubicBezTo>
                    <a:pt x="923290" y="2252980"/>
                    <a:pt x="866140" y="2122170"/>
                    <a:pt x="814070" y="1982470"/>
                  </a:cubicBezTo>
                  <a:cubicBezTo>
                    <a:pt x="756920" y="1827530"/>
                    <a:pt x="688340" y="1633220"/>
                    <a:pt x="652780" y="1485900"/>
                  </a:cubicBezTo>
                  <a:cubicBezTo>
                    <a:pt x="624840" y="1370330"/>
                    <a:pt x="610870" y="1272540"/>
                    <a:pt x="601980" y="1173480"/>
                  </a:cubicBezTo>
                  <a:cubicBezTo>
                    <a:pt x="594360" y="1088390"/>
                    <a:pt x="581660" y="999490"/>
                    <a:pt x="596900" y="929640"/>
                  </a:cubicBezTo>
                  <a:cubicBezTo>
                    <a:pt x="610870" y="871220"/>
                    <a:pt x="665480" y="822960"/>
                    <a:pt x="671830" y="777240"/>
                  </a:cubicBezTo>
                  <a:cubicBezTo>
                    <a:pt x="676910" y="742950"/>
                    <a:pt x="650240" y="709930"/>
                    <a:pt x="654050" y="681990"/>
                  </a:cubicBezTo>
                  <a:cubicBezTo>
                    <a:pt x="656590" y="659130"/>
                    <a:pt x="668020" y="638810"/>
                    <a:pt x="680720" y="622300"/>
                  </a:cubicBezTo>
                  <a:cubicBezTo>
                    <a:pt x="693420" y="605790"/>
                    <a:pt x="712470" y="590550"/>
                    <a:pt x="732790" y="581660"/>
                  </a:cubicBezTo>
                  <a:cubicBezTo>
                    <a:pt x="751840" y="572770"/>
                    <a:pt x="774700" y="567690"/>
                    <a:pt x="797560" y="570230"/>
                  </a:cubicBezTo>
                  <a:cubicBezTo>
                    <a:pt x="824230" y="572770"/>
                    <a:pt x="859790" y="589280"/>
                    <a:pt x="885190" y="609600"/>
                  </a:cubicBezTo>
                  <a:cubicBezTo>
                    <a:pt x="913130" y="631190"/>
                    <a:pt x="932180" y="660400"/>
                    <a:pt x="956310" y="694690"/>
                  </a:cubicBezTo>
                  <a:cubicBezTo>
                    <a:pt x="985520" y="737870"/>
                    <a:pt x="1012190" y="791210"/>
                    <a:pt x="1043940" y="850900"/>
                  </a:cubicBezTo>
                  <a:cubicBezTo>
                    <a:pt x="1085850" y="927100"/>
                    <a:pt x="1134110" y="1018540"/>
                    <a:pt x="1179830" y="1117600"/>
                  </a:cubicBezTo>
                  <a:cubicBezTo>
                    <a:pt x="1235710" y="1236980"/>
                    <a:pt x="1304290" y="1385570"/>
                    <a:pt x="1351280" y="1516380"/>
                  </a:cubicBezTo>
                  <a:cubicBezTo>
                    <a:pt x="1395730" y="1638300"/>
                    <a:pt x="1431290" y="1756410"/>
                    <a:pt x="1459230" y="1875790"/>
                  </a:cubicBezTo>
                  <a:cubicBezTo>
                    <a:pt x="1487170" y="1991360"/>
                    <a:pt x="1508760" y="2105660"/>
                    <a:pt x="1522730" y="2223770"/>
                  </a:cubicBezTo>
                  <a:cubicBezTo>
                    <a:pt x="1535430" y="2341880"/>
                    <a:pt x="1563370" y="2459990"/>
                    <a:pt x="1540510" y="2581910"/>
                  </a:cubicBezTo>
                  <a:cubicBezTo>
                    <a:pt x="1513840" y="2724150"/>
                    <a:pt x="1438910" y="2990850"/>
                    <a:pt x="1344930" y="3021330"/>
                  </a:cubicBezTo>
                  <a:cubicBezTo>
                    <a:pt x="1266190" y="3048000"/>
                    <a:pt x="1125220" y="2931160"/>
                    <a:pt x="1045210" y="2853690"/>
                  </a:cubicBezTo>
                  <a:cubicBezTo>
                    <a:pt x="962660" y="2774950"/>
                    <a:pt x="920750" y="2665730"/>
                    <a:pt x="861060" y="2547620"/>
                  </a:cubicBezTo>
                  <a:cubicBezTo>
                    <a:pt x="786130" y="2397760"/>
                    <a:pt x="692150" y="2203450"/>
                    <a:pt x="643890" y="2025650"/>
                  </a:cubicBezTo>
                  <a:cubicBezTo>
                    <a:pt x="595630" y="1849120"/>
                    <a:pt x="577850" y="1668780"/>
                    <a:pt x="566420" y="1484630"/>
                  </a:cubicBezTo>
                  <a:cubicBezTo>
                    <a:pt x="553720" y="1292860"/>
                    <a:pt x="556260" y="1071880"/>
                    <a:pt x="575310" y="895350"/>
                  </a:cubicBezTo>
                  <a:cubicBezTo>
                    <a:pt x="593090" y="746760"/>
                    <a:pt x="655320" y="568960"/>
                    <a:pt x="661670" y="491490"/>
                  </a:cubicBezTo>
                  <a:cubicBezTo>
                    <a:pt x="662940" y="459740"/>
                    <a:pt x="651510" y="447040"/>
                    <a:pt x="657860" y="425450"/>
                  </a:cubicBezTo>
                  <a:cubicBezTo>
                    <a:pt x="664210" y="397510"/>
                    <a:pt x="684530" y="360680"/>
                    <a:pt x="708660" y="341630"/>
                  </a:cubicBezTo>
                  <a:cubicBezTo>
                    <a:pt x="732790" y="323850"/>
                    <a:pt x="772160" y="311150"/>
                    <a:pt x="802640" y="313690"/>
                  </a:cubicBezTo>
                  <a:cubicBezTo>
                    <a:pt x="833120" y="316230"/>
                    <a:pt x="864870" y="332740"/>
                    <a:pt x="891540" y="354330"/>
                  </a:cubicBezTo>
                  <a:cubicBezTo>
                    <a:pt x="920750" y="379730"/>
                    <a:pt x="942340" y="406400"/>
                    <a:pt x="967740" y="459740"/>
                  </a:cubicBezTo>
                  <a:cubicBezTo>
                    <a:pt x="1024890" y="580390"/>
                    <a:pt x="1088390" y="882650"/>
                    <a:pt x="1130300" y="1101090"/>
                  </a:cubicBezTo>
                  <a:cubicBezTo>
                    <a:pt x="1173480" y="1325880"/>
                    <a:pt x="1228090" y="1578610"/>
                    <a:pt x="1223010" y="1791970"/>
                  </a:cubicBezTo>
                  <a:cubicBezTo>
                    <a:pt x="1217930" y="1977390"/>
                    <a:pt x="1113790" y="2223770"/>
                    <a:pt x="1126490" y="2310130"/>
                  </a:cubicBezTo>
                  <a:cubicBezTo>
                    <a:pt x="1130300" y="2341880"/>
                    <a:pt x="1151890" y="2349500"/>
                    <a:pt x="1156970" y="2371090"/>
                  </a:cubicBezTo>
                  <a:cubicBezTo>
                    <a:pt x="1160780" y="2391410"/>
                    <a:pt x="1162050" y="2415540"/>
                    <a:pt x="1155700" y="2438400"/>
                  </a:cubicBezTo>
                  <a:cubicBezTo>
                    <a:pt x="1146810" y="2465070"/>
                    <a:pt x="1122680" y="2501900"/>
                    <a:pt x="1097280" y="2518410"/>
                  </a:cubicBezTo>
                  <a:cubicBezTo>
                    <a:pt x="1071880" y="2536190"/>
                    <a:pt x="1031240" y="2545080"/>
                    <a:pt x="1000760" y="2541270"/>
                  </a:cubicBezTo>
                  <a:cubicBezTo>
                    <a:pt x="969010" y="2536190"/>
                    <a:pt x="943610" y="2518410"/>
                    <a:pt x="913130" y="2493010"/>
                  </a:cubicBezTo>
                  <a:cubicBezTo>
                    <a:pt x="862330" y="2449830"/>
                    <a:pt x="796290" y="2357120"/>
                    <a:pt x="746760" y="2283460"/>
                  </a:cubicBezTo>
                  <a:cubicBezTo>
                    <a:pt x="697230" y="2209800"/>
                    <a:pt x="655320" y="2134870"/>
                    <a:pt x="614680" y="2049780"/>
                  </a:cubicBezTo>
                  <a:cubicBezTo>
                    <a:pt x="568960" y="1957070"/>
                    <a:pt x="529590" y="1858010"/>
                    <a:pt x="487680" y="1744980"/>
                  </a:cubicBezTo>
                  <a:cubicBezTo>
                    <a:pt x="436880" y="1609090"/>
                    <a:pt x="377190" y="1435100"/>
                    <a:pt x="340360" y="1289050"/>
                  </a:cubicBezTo>
                  <a:cubicBezTo>
                    <a:pt x="308610" y="1155700"/>
                    <a:pt x="280670" y="1036320"/>
                    <a:pt x="274320" y="902970"/>
                  </a:cubicBezTo>
                  <a:cubicBezTo>
                    <a:pt x="266700" y="762000"/>
                    <a:pt x="304800" y="547370"/>
                    <a:pt x="302260" y="466090"/>
                  </a:cubicBezTo>
                  <a:cubicBezTo>
                    <a:pt x="300990" y="434340"/>
                    <a:pt x="289560" y="424180"/>
                    <a:pt x="293370" y="401320"/>
                  </a:cubicBezTo>
                  <a:cubicBezTo>
                    <a:pt x="297180" y="373380"/>
                    <a:pt x="314960" y="334010"/>
                    <a:pt x="336550" y="313690"/>
                  </a:cubicBezTo>
                  <a:cubicBezTo>
                    <a:pt x="359410" y="293370"/>
                    <a:pt x="397510" y="278130"/>
                    <a:pt x="427990" y="276860"/>
                  </a:cubicBezTo>
                  <a:cubicBezTo>
                    <a:pt x="457200" y="276860"/>
                    <a:pt x="494030" y="293370"/>
                    <a:pt x="519430" y="309880"/>
                  </a:cubicBezTo>
                  <a:cubicBezTo>
                    <a:pt x="543560" y="327660"/>
                    <a:pt x="561340" y="350520"/>
                    <a:pt x="579120" y="381000"/>
                  </a:cubicBezTo>
                  <a:cubicBezTo>
                    <a:pt x="604520" y="421640"/>
                    <a:pt x="619760" y="481330"/>
                    <a:pt x="642620" y="544830"/>
                  </a:cubicBezTo>
                  <a:cubicBezTo>
                    <a:pt x="671830" y="629920"/>
                    <a:pt x="708660" y="734060"/>
                    <a:pt x="737870" y="847090"/>
                  </a:cubicBezTo>
                  <a:cubicBezTo>
                    <a:pt x="774700" y="985520"/>
                    <a:pt x="807720" y="1144270"/>
                    <a:pt x="838200" y="1314450"/>
                  </a:cubicBezTo>
                  <a:cubicBezTo>
                    <a:pt x="876300" y="1513840"/>
                    <a:pt x="916940" y="1764030"/>
                    <a:pt x="941070" y="1973580"/>
                  </a:cubicBezTo>
                  <a:cubicBezTo>
                    <a:pt x="962660" y="2164080"/>
                    <a:pt x="957580" y="2430780"/>
                    <a:pt x="977900" y="2522220"/>
                  </a:cubicBezTo>
                  <a:cubicBezTo>
                    <a:pt x="985520" y="2553970"/>
                    <a:pt x="1000760" y="2562860"/>
                    <a:pt x="1003300" y="2584450"/>
                  </a:cubicBezTo>
                  <a:cubicBezTo>
                    <a:pt x="1005840" y="2607310"/>
                    <a:pt x="1003300" y="2631440"/>
                    <a:pt x="995680" y="2651760"/>
                  </a:cubicBezTo>
                  <a:cubicBezTo>
                    <a:pt x="988060" y="2673350"/>
                    <a:pt x="976630" y="2693670"/>
                    <a:pt x="957580" y="2708910"/>
                  </a:cubicBezTo>
                  <a:cubicBezTo>
                    <a:pt x="935990" y="2726690"/>
                    <a:pt x="892810" y="2743200"/>
                    <a:pt x="864870" y="2744470"/>
                  </a:cubicBezTo>
                  <a:cubicBezTo>
                    <a:pt x="840740" y="2747010"/>
                    <a:pt x="821690" y="2743200"/>
                    <a:pt x="798830" y="2729230"/>
                  </a:cubicBezTo>
                  <a:cubicBezTo>
                    <a:pt x="760730" y="2706370"/>
                    <a:pt x="720090" y="2651760"/>
                    <a:pt x="673100" y="2586990"/>
                  </a:cubicBezTo>
                  <a:cubicBezTo>
                    <a:pt x="595630" y="2479040"/>
                    <a:pt x="499110" y="2294890"/>
                    <a:pt x="403860" y="2119630"/>
                  </a:cubicBezTo>
                  <a:cubicBezTo>
                    <a:pt x="284480" y="1903730"/>
                    <a:pt x="58420" y="1520190"/>
                    <a:pt x="17780" y="1384300"/>
                  </a:cubicBezTo>
                  <a:cubicBezTo>
                    <a:pt x="3810" y="1336040"/>
                    <a:pt x="0" y="1311910"/>
                    <a:pt x="8890" y="1280160"/>
                  </a:cubicBezTo>
                  <a:cubicBezTo>
                    <a:pt x="16510" y="1249680"/>
                    <a:pt x="41910" y="1214120"/>
                    <a:pt x="68580" y="1196340"/>
                  </a:cubicBezTo>
                  <a:cubicBezTo>
                    <a:pt x="96520" y="1178560"/>
                    <a:pt x="140970" y="1172210"/>
                    <a:pt x="170180" y="1174750"/>
                  </a:cubicBezTo>
                  <a:cubicBezTo>
                    <a:pt x="194310" y="1176020"/>
                    <a:pt x="217170" y="1187450"/>
                    <a:pt x="234950" y="1200150"/>
                  </a:cubicBezTo>
                  <a:cubicBezTo>
                    <a:pt x="254000" y="1214120"/>
                    <a:pt x="280670" y="1253490"/>
                    <a:pt x="280670" y="125349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4324350" y="5518785"/>
            <a:ext cx="773430" cy="1495425"/>
            <a:chOff x="0" y="0"/>
            <a:chExt cx="1031240" cy="19939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9530" y="43180"/>
              <a:ext cx="933450" cy="1899920"/>
            </a:xfrm>
            <a:custGeom>
              <a:avLst/>
              <a:gdLst/>
              <a:ahLst/>
              <a:cxnLst/>
              <a:rect r="r" b="b" t="t" l="l"/>
              <a:pathLst>
                <a:path h="1899920" w="933450">
                  <a:moveTo>
                    <a:pt x="342900" y="360680"/>
                  </a:moveTo>
                  <a:cubicBezTo>
                    <a:pt x="355600" y="582930"/>
                    <a:pt x="459740" y="815340"/>
                    <a:pt x="505460" y="966470"/>
                  </a:cubicBezTo>
                  <a:cubicBezTo>
                    <a:pt x="542290" y="1094740"/>
                    <a:pt x="561340" y="1220470"/>
                    <a:pt x="595630" y="1324610"/>
                  </a:cubicBezTo>
                  <a:cubicBezTo>
                    <a:pt x="623570" y="1405890"/>
                    <a:pt x="656590" y="1488440"/>
                    <a:pt x="685800" y="1539240"/>
                  </a:cubicBezTo>
                  <a:cubicBezTo>
                    <a:pt x="703580" y="1570990"/>
                    <a:pt x="725170" y="1584960"/>
                    <a:pt x="740410" y="1610360"/>
                  </a:cubicBezTo>
                  <a:cubicBezTo>
                    <a:pt x="754380" y="1635760"/>
                    <a:pt x="768350" y="1663700"/>
                    <a:pt x="770890" y="1691640"/>
                  </a:cubicBezTo>
                  <a:cubicBezTo>
                    <a:pt x="774700" y="1720850"/>
                    <a:pt x="768350" y="1756410"/>
                    <a:pt x="760730" y="1779270"/>
                  </a:cubicBezTo>
                  <a:cubicBezTo>
                    <a:pt x="755650" y="1795780"/>
                    <a:pt x="748030" y="1807210"/>
                    <a:pt x="740410" y="1818640"/>
                  </a:cubicBezTo>
                  <a:cubicBezTo>
                    <a:pt x="731520" y="1831340"/>
                    <a:pt x="723900" y="1841500"/>
                    <a:pt x="711200" y="1852930"/>
                  </a:cubicBezTo>
                  <a:cubicBezTo>
                    <a:pt x="692150" y="1866900"/>
                    <a:pt x="660400" y="1887220"/>
                    <a:pt x="632460" y="1893570"/>
                  </a:cubicBezTo>
                  <a:cubicBezTo>
                    <a:pt x="605790" y="1899920"/>
                    <a:pt x="568960" y="1898650"/>
                    <a:pt x="544830" y="1893570"/>
                  </a:cubicBezTo>
                  <a:cubicBezTo>
                    <a:pt x="528320" y="1891030"/>
                    <a:pt x="518160" y="1887220"/>
                    <a:pt x="502920" y="1878330"/>
                  </a:cubicBezTo>
                  <a:cubicBezTo>
                    <a:pt x="482600" y="1865630"/>
                    <a:pt x="449580" y="1849120"/>
                    <a:pt x="436880" y="1819910"/>
                  </a:cubicBezTo>
                  <a:cubicBezTo>
                    <a:pt x="417830" y="1772920"/>
                    <a:pt x="458470" y="1672590"/>
                    <a:pt x="454660" y="1604010"/>
                  </a:cubicBezTo>
                  <a:cubicBezTo>
                    <a:pt x="450850" y="1540510"/>
                    <a:pt x="433070" y="1510030"/>
                    <a:pt x="420370" y="1422400"/>
                  </a:cubicBezTo>
                  <a:cubicBezTo>
                    <a:pt x="388620" y="1192530"/>
                    <a:pt x="299720" y="335280"/>
                    <a:pt x="303530" y="172720"/>
                  </a:cubicBezTo>
                  <a:cubicBezTo>
                    <a:pt x="304800" y="133350"/>
                    <a:pt x="302260" y="123190"/>
                    <a:pt x="313690" y="100330"/>
                  </a:cubicBezTo>
                  <a:cubicBezTo>
                    <a:pt x="327660" y="71120"/>
                    <a:pt x="358140" y="34290"/>
                    <a:pt x="388620" y="20320"/>
                  </a:cubicBezTo>
                  <a:cubicBezTo>
                    <a:pt x="419100" y="5080"/>
                    <a:pt x="467360" y="2540"/>
                    <a:pt x="497840" y="8890"/>
                  </a:cubicBezTo>
                  <a:cubicBezTo>
                    <a:pt x="523240" y="13970"/>
                    <a:pt x="544830" y="29210"/>
                    <a:pt x="562610" y="44450"/>
                  </a:cubicBezTo>
                  <a:cubicBezTo>
                    <a:pt x="579120" y="60960"/>
                    <a:pt x="588010" y="74930"/>
                    <a:pt x="603250" y="106680"/>
                  </a:cubicBezTo>
                  <a:cubicBezTo>
                    <a:pt x="642620" y="195580"/>
                    <a:pt x="706120" y="458470"/>
                    <a:pt x="745490" y="643890"/>
                  </a:cubicBezTo>
                  <a:cubicBezTo>
                    <a:pt x="787400" y="835660"/>
                    <a:pt x="806450" y="1090930"/>
                    <a:pt x="847090" y="1240790"/>
                  </a:cubicBezTo>
                  <a:cubicBezTo>
                    <a:pt x="872490" y="1333500"/>
                    <a:pt x="925830" y="1402080"/>
                    <a:pt x="929640" y="1461770"/>
                  </a:cubicBezTo>
                  <a:cubicBezTo>
                    <a:pt x="932180" y="1502410"/>
                    <a:pt x="924560" y="1535430"/>
                    <a:pt x="908050" y="1563370"/>
                  </a:cubicBezTo>
                  <a:cubicBezTo>
                    <a:pt x="891540" y="1592580"/>
                    <a:pt x="854710" y="1619250"/>
                    <a:pt x="829310" y="1631950"/>
                  </a:cubicBezTo>
                  <a:cubicBezTo>
                    <a:pt x="811530" y="1640840"/>
                    <a:pt x="797560" y="1643380"/>
                    <a:pt x="778510" y="1643380"/>
                  </a:cubicBezTo>
                  <a:cubicBezTo>
                    <a:pt x="750570" y="1643380"/>
                    <a:pt x="704850" y="1634490"/>
                    <a:pt x="678180" y="1616710"/>
                  </a:cubicBezTo>
                  <a:cubicBezTo>
                    <a:pt x="650240" y="1597660"/>
                    <a:pt x="624840" y="1564640"/>
                    <a:pt x="613410" y="1534160"/>
                  </a:cubicBezTo>
                  <a:cubicBezTo>
                    <a:pt x="603250" y="1503680"/>
                    <a:pt x="607060" y="1457960"/>
                    <a:pt x="613410" y="1430020"/>
                  </a:cubicBezTo>
                  <a:cubicBezTo>
                    <a:pt x="617220" y="1410970"/>
                    <a:pt x="627380" y="1397000"/>
                    <a:pt x="637540" y="1383030"/>
                  </a:cubicBezTo>
                  <a:cubicBezTo>
                    <a:pt x="647700" y="1369060"/>
                    <a:pt x="657860" y="1356360"/>
                    <a:pt x="675640" y="1347470"/>
                  </a:cubicBezTo>
                  <a:cubicBezTo>
                    <a:pt x="699770" y="1333500"/>
                    <a:pt x="742950" y="1316990"/>
                    <a:pt x="775970" y="1318260"/>
                  </a:cubicBezTo>
                  <a:cubicBezTo>
                    <a:pt x="807720" y="1319530"/>
                    <a:pt x="847090" y="1334770"/>
                    <a:pt x="872490" y="1356360"/>
                  </a:cubicBezTo>
                  <a:cubicBezTo>
                    <a:pt x="897890" y="1376680"/>
                    <a:pt x="918210" y="1418590"/>
                    <a:pt x="927100" y="1445260"/>
                  </a:cubicBezTo>
                  <a:cubicBezTo>
                    <a:pt x="932180" y="1464310"/>
                    <a:pt x="933450" y="1478280"/>
                    <a:pt x="929640" y="1497330"/>
                  </a:cubicBezTo>
                  <a:cubicBezTo>
                    <a:pt x="924560" y="1525270"/>
                    <a:pt x="909320" y="1568450"/>
                    <a:pt x="886460" y="1592580"/>
                  </a:cubicBezTo>
                  <a:cubicBezTo>
                    <a:pt x="864870" y="1616710"/>
                    <a:pt x="828040" y="1635760"/>
                    <a:pt x="795020" y="1642110"/>
                  </a:cubicBezTo>
                  <a:cubicBezTo>
                    <a:pt x="763270" y="1647190"/>
                    <a:pt x="718820" y="1635760"/>
                    <a:pt x="692150" y="1625600"/>
                  </a:cubicBezTo>
                  <a:cubicBezTo>
                    <a:pt x="674370" y="1617980"/>
                    <a:pt x="664210" y="1609090"/>
                    <a:pt x="650240" y="1593850"/>
                  </a:cubicBezTo>
                  <a:cubicBezTo>
                    <a:pt x="632460" y="1573530"/>
                    <a:pt x="618490" y="1545590"/>
                    <a:pt x="603250" y="1510030"/>
                  </a:cubicBezTo>
                  <a:cubicBezTo>
                    <a:pt x="579120" y="1456690"/>
                    <a:pt x="557530" y="1388110"/>
                    <a:pt x="535940" y="1299210"/>
                  </a:cubicBezTo>
                  <a:cubicBezTo>
                    <a:pt x="500380" y="1154430"/>
                    <a:pt x="472440" y="904240"/>
                    <a:pt x="433070" y="713740"/>
                  </a:cubicBezTo>
                  <a:cubicBezTo>
                    <a:pt x="394970" y="529590"/>
                    <a:pt x="302260" y="283210"/>
                    <a:pt x="303530" y="172720"/>
                  </a:cubicBezTo>
                  <a:cubicBezTo>
                    <a:pt x="303530" y="124460"/>
                    <a:pt x="312420" y="95250"/>
                    <a:pt x="331470" y="67310"/>
                  </a:cubicBezTo>
                  <a:cubicBezTo>
                    <a:pt x="351790" y="39370"/>
                    <a:pt x="389890" y="15240"/>
                    <a:pt x="424180" y="7620"/>
                  </a:cubicBezTo>
                  <a:cubicBezTo>
                    <a:pt x="457200" y="0"/>
                    <a:pt x="501650" y="6350"/>
                    <a:pt x="532130" y="22860"/>
                  </a:cubicBezTo>
                  <a:cubicBezTo>
                    <a:pt x="561340" y="39370"/>
                    <a:pt x="582930" y="60960"/>
                    <a:pt x="603250" y="106680"/>
                  </a:cubicBezTo>
                  <a:cubicBezTo>
                    <a:pt x="654050" y="224790"/>
                    <a:pt x="652780" y="596900"/>
                    <a:pt x="684530" y="824230"/>
                  </a:cubicBezTo>
                  <a:cubicBezTo>
                    <a:pt x="712470" y="1029970"/>
                    <a:pt x="765810" y="1268730"/>
                    <a:pt x="781050" y="1413510"/>
                  </a:cubicBezTo>
                  <a:cubicBezTo>
                    <a:pt x="789940" y="1497330"/>
                    <a:pt x="795020" y="1548130"/>
                    <a:pt x="788670" y="1612900"/>
                  </a:cubicBezTo>
                  <a:cubicBezTo>
                    <a:pt x="782320" y="1678940"/>
                    <a:pt x="748030" y="1808480"/>
                    <a:pt x="740410" y="1807210"/>
                  </a:cubicBezTo>
                  <a:cubicBezTo>
                    <a:pt x="732790" y="1807210"/>
                    <a:pt x="730250" y="1612900"/>
                    <a:pt x="740410" y="1610360"/>
                  </a:cubicBezTo>
                  <a:cubicBezTo>
                    <a:pt x="744220" y="1609090"/>
                    <a:pt x="755650" y="1633220"/>
                    <a:pt x="760730" y="1649730"/>
                  </a:cubicBezTo>
                  <a:cubicBezTo>
                    <a:pt x="768350" y="1672590"/>
                    <a:pt x="774700" y="1708150"/>
                    <a:pt x="770890" y="1736090"/>
                  </a:cubicBezTo>
                  <a:cubicBezTo>
                    <a:pt x="768350" y="1765300"/>
                    <a:pt x="756920" y="1795780"/>
                    <a:pt x="740410" y="1818640"/>
                  </a:cubicBezTo>
                  <a:cubicBezTo>
                    <a:pt x="723900" y="1842770"/>
                    <a:pt x="699770" y="1864360"/>
                    <a:pt x="674370" y="1878330"/>
                  </a:cubicBezTo>
                  <a:cubicBezTo>
                    <a:pt x="648970" y="1891030"/>
                    <a:pt x="613410" y="1897380"/>
                    <a:pt x="589280" y="1898650"/>
                  </a:cubicBezTo>
                  <a:cubicBezTo>
                    <a:pt x="571500" y="1899920"/>
                    <a:pt x="561340" y="1898650"/>
                    <a:pt x="544830" y="1893570"/>
                  </a:cubicBezTo>
                  <a:cubicBezTo>
                    <a:pt x="521970" y="1887220"/>
                    <a:pt x="491490" y="1874520"/>
                    <a:pt x="466090" y="1852930"/>
                  </a:cubicBezTo>
                  <a:cubicBezTo>
                    <a:pt x="431800" y="1823720"/>
                    <a:pt x="397510" y="1767840"/>
                    <a:pt x="367030" y="1722120"/>
                  </a:cubicBezTo>
                  <a:cubicBezTo>
                    <a:pt x="335280" y="1673860"/>
                    <a:pt x="311150" y="1640840"/>
                    <a:pt x="281940" y="1568450"/>
                  </a:cubicBezTo>
                  <a:cubicBezTo>
                    <a:pt x="220980" y="1417320"/>
                    <a:pt x="139700" y="996950"/>
                    <a:pt x="88900" y="839470"/>
                  </a:cubicBezTo>
                  <a:cubicBezTo>
                    <a:pt x="63500" y="763270"/>
                    <a:pt x="36830" y="731520"/>
                    <a:pt x="21590" y="670560"/>
                  </a:cubicBezTo>
                  <a:cubicBezTo>
                    <a:pt x="6350" y="605790"/>
                    <a:pt x="2540" y="521970"/>
                    <a:pt x="1270" y="463550"/>
                  </a:cubicBezTo>
                  <a:cubicBezTo>
                    <a:pt x="0" y="419100"/>
                    <a:pt x="1270" y="383540"/>
                    <a:pt x="6350" y="349250"/>
                  </a:cubicBezTo>
                  <a:cubicBezTo>
                    <a:pt x="11430" y="321310"/>
                    <a:pt x="15240" y="294640"/>
                    <a:pt x="27940" y="271780"/>
                  </a:cubicBezTo>
                  <a:cubicBezTo>
                    <a:pt x="40640" y="248920"/>
                    <a:pt x="66040" y="226060"/>
                    <a:pt x="83820" y="213360"/>
                  </a:cubicBezTo>
                  <a:cubicBezTo>
                    <a:pt x="96520" y="204470"/>
                    <a:pt x="105410" y="200660"/>
                    <a:pt x="120650" y="195580"/>
                  </a:cubicBezTo>
                  <a:cubicBezTo>
                    <a:pt x="140970" y="190500"/>
                    <a:pt x="175260" y="185420"/>
                    <a:pt x="200660" y="189230"/>
                  </a:cubicBezTo>
                  <a:cubicBezTo>
                    <a:pt x="226060" y="193040"/>
                    <a:pt x="256540" y="208280"/>
                    <a:pt x="274320" y="219710"/>
                  </a:cubicBezTo>
                  <a:cubicBezTo>
                    <a:pt x="288290" y="228600"/>
                    <a:pt x="294640" y="234950"/>
                    <a:pt x="303530" y="247650"/>
                  </a:cubicBezTo>
                  <a:cubicBezTo>
                    <a:pt x="317500" y="265430"/>
                    <a:pt x="332740" y="299720"/>
                    <a:pt x="339090" y="321310"/>
                  </a:cubicBezTo>
                  <a:cubicBezTo>
                    <a:pt x="342900" y="335280"/>
                    <a:pt x="342900" y="360680"/>
                    <a:pt x="342900" y="36068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4289108" y="5628322"/>
            <a:ext cx="662940" cy="1708785"/>
            <a:chOff x="0" y="0"/>
            <a:chExt cx="883920" cy="22783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3180" y="48260"/>
              <a:ext cx="789940" cy="2178050"/>
            </a:xfrm>
            <a:custGeom>
              <a:avLst/>
              <a:gdLst/>
              <a:ahLst/>
              <a:cxnLst/>
              <a:rect r="r" b="b" t="t" l="l"/>
              <a:pathLst>
                <a:path h="2178050" w="789940">
                  <a:moveTo>
                    <a:pt x="341630" y="163830"/>
                  </a:moveTo>
                  <a:cubicBezTo>
                    <a:pt x="391160" y="579120"/>
                    <a:pt x="443230" y="800100"/>
                    <a:pt x="485140" y="955040"/>
                  </a:cubicBezTo>
                  <a:cubicBezTo>
                    <a:pt x="518160" y="1080770"/>
                    <a:pt x="553720" y="1201420"/>
                    <a:pt x="589280" y="1292860"/>
                  </a:cubicBezTo>
                  <a:cubicBezTo>
                    <a:pt x="613410" y="1358900"/>
                    <a:pt x="641350" y="1397000"/>
                    <a:pt x="664210" y="1459230"/>
                  </a:cubicBezTo>
                  <a:cubicBezTo>
                    <a:pt x="689610" y="1532890"/>
                    <a:pt x="711200" y="1621790"/>
                    <a:pt x="731520" y="1708150"/>
                  </a:cubicBezTo>
                  <a:cubicBezTo>
                    <a:pt x="753110" y="1803400"/>
                    <a:pt x="789940" y="1948180"/>
                    <a:pt x="788670" y="2009140"/>
                  </a:cubicBezTo>
                  <a:cubicBezTo>
                    <a:pt x="787400" y="2035810"/>
                    <a:pt x="781050" y="2049780"/>
                    <a:pt x="773430" y="2067560"/>
                  </a:cubicBezTo>
                  <a:cubicBezTo>
                    <a:pt x="764540" y="2085340"/>
                    <a:pt x="753110" y="2103120"/>
                    <a:pt x="740410" y="2117090"/>
                  </a:cubicBezTo>
                  <a:cubicBezTo>
                    <a:pt x="726440" y="2132330"/>
                    <a:pt x="709930" y="2145030"/>
                    <a:pt x="692150" y="2155190"/>
                  </a:cubicBezTo>
                  <a:cubicBezTo>
                    <a:pt x="674370" y="2164080"/>
                    <a:pt x="655320" y="2171700"/>
                    <a:pt x="635000" y="2174240"/>
                  </a:cubicBezTo>
                  <a:cubicBezTo>
                    <a:pt x="615950" y="2178050"/>
                    <a:pt x="594360" y="2178050"/>
                    <a:pt x="575310" y="2175510"/>
                  </a:cubicBezTo>
                  <a:cubicBezTo>
                    <a:pt x="556260" y="2172970"/>
                    <a:pt x="535940" y="2166620"/>
                    <a:pt x="518160" y="2157730"/>
                  </a:cubicBezTo>
                  <a:cubicBezTo>
                    <a:pt x="500380" y="2147570"/>
                    <a:pt x="483870" y="2136140"/>
                    <a:pt x="469900" y="2120900"/>
                  </a:cubicBezTo>
                  <a:cubicBezTo>
                    <a:pt x="455930" y="2106930"/>
                    <a:pt x="443230" y="2090420"/>
                    <a:pt x="435610" y="2071370"/>
                  </a:cubicBezTo>
                  <a:cubicBezTo>
                    <a:pt x="426720" y="2053590"/>
                    <a:pt x="420370" y="2033270"/>
                    <a:pt x="417830" y="2014220"/>
                  </a:cubicBezTo>
                  <a:cubicBezTo>
                    <a:pt x="415290" y="1993900"/>
                    <a:pt x="416560" y="1973580"/>
                    <a:pt x="420370" y="1954530"/>
                  </a:cubicBezTo>
                  <a:cubicBezTo>
                    <a:pt x="424180" y="1934210"/>
                    <a:pt x="431800" y="1915160"/>
                    <a:pt x="441960" y="1897380"/>
                  </a:cubicBezTo>
                  <a:cubicBezTo>
                    <a:pt x="452120" y="1880870"/>
                    <a:pt x="466090" y="1864360"/>
                    <a:pt x="480060" y="1851660"/>
                  </a:cubicBezTo>
                  <a:cubicBezTo>
                    <a:pt x="495300" y="1838960"/>
                    <a:pt x="513080" y="1827530"/>
                    <a:pt x="532130" y="1819910"/>
                  </a:cubicBezTo>
                  <a:cubicBezTo>
                    <a:pt x="549910" y="1812290"/>
                    <a:pt x="570230" y="1807210"/>
                    <a:pt x="590550" y="1805940"/>
                  </a:cubicBezTo>
                  <a:cubicBezTo>
                    <a:pt x="609600" y="1804670"/>
                    <a:pt x="631190" y="1805940"/>
                    <a:pt x="650240" y="1811020"/>
                  </a:cubicBezTo>
                  <a:cubicBezTo>
                    <a:pt x="669290" y="1816100"/>
                    <a:pt x="688340" y="1824990"/>
                    <a:pt x="704850" y="1836420"/>
                  </a:cubicBezTo>
                  <a:cubicBezTo>
                    <a:pt x="721360" y="1846580"/>
                    <a:pt x="737870" y="1861820"/>
                    <a:pt x="749300" y="1877060"/>
                  </a:cubicBezTo>
                  <a:cubicBezTo>
                    <a:pt x="762000" y="1892300"/>
                    <a:pt x="772160" y="1911350"/>
                    <a:pt x="778510" y="1930400"/>
                  </a:cubicBezTo>
                  <a:cubicBezTo>
                    <a:pt x="784860" y="1948180"/>
                    <a:pt x="788670" y="1969770"/>
                    <a:pt x="788670" y="1988820"/>
                  </a:cubicBezTo>
                  <a:cubicBezTo>
                    <a:pt x="789940" y="2009140"/>
                    <a:pt x="786130" y="2029460"/>
                    <a:pt x="779780" y="2048510"/>
                  </a:cubicBezTo>
                  <a:cubicBezTo>
                    <a:pt x="773430" y="2067560"/>
                    <a:pt x="764540" y="2086610"/>
                    <a:pt x="753110" y="2101850"/>
                  </a:cubicBezTo>
                  <a:cubicBezTo>
                    <a:pt x="740410" y="2118360"/>
                    <a:pt x="725170" y="2132330"/>
                    <a:pt x="709930" y="2143760"/>
                  </a:cubicBezTo>
                  <a:cubicBezTo>
                    <a:pt x="693420" y="2155190"/>
                    <a:pt x="674370" y="2164080"/>
                    <a:pt x="655320" y="2170430"/>
                  </a:cubicBezTo>
                  <a:cubicBezTo>
                    <a:pt x="636270" y="2175510"/>
                    <a:pt x="614680" y="2178050"/>
                    <a:pt x="595630" y="2178050"/>
                  </a:cubicBezTo>
                  <a:cubicBezTo>
                    <a:pt x="575310" y="2176780"/>
                    <a:pt x="554990" y="2172970"/>
                    <a:pt x="535940" y="2165350"/>
                  </a:cubicBezTo>
                  <a:cubicBezTo>
                    <a:pt x="518160" y="2157730"/>
                    <a:pt x="499110" y="2147570"/>
                    <a:pt x="483870" y="2134870"/>
                  </a:cubicBezTo>
                  <a:cubicBezTo>
                    <a:pt x="468630" y="2122170"/>
                    <a:pt x="457200" y="2113280"/>
                    <a:pt x="444500" y="2089150"/>
                  </a:cubicBezTo>
                  <a:cubicBezTo>
                    <a:pt x="416560" y="2035810"/>
                    <a:pt x="400050" y="1898650"/>
                    <a:pt x="368300" y="1790700"/>
                  </a:cubicBezTo>
                  <a:cubicBezTo>
                    <a:pt x="328930" y="1662430"/>
                    <a:pt x="265430" y="1504950"/>
                    <a:pt x="224790" y="1371600"/>
                  </a:cubicBezTo>
                  <a:cubicBezTo>
                    <a:pt x="186690" y="1249680"/>
                    <a:pt x="157480" y="1151890"/>
                    <a:pt x="127000" y="1022350"/>
                  </a:cubicBezTo>
                  <a:cubicBezTo>
                    <a:pt x="88900" y="862330"/>
                    <a:pt x="43180" y="641350"/>
                    <a:pt x="24130" y="480060"/>
                  </a:cubicBezTo>
                  <a:cubicBezTo>
                    <a:pt x="8890" y="353060"/>
                    <a:pt x="0" y="193040"/>
                    <a:pt x="7620" y="135890"/>
                  </a:cubicBezTo>
                  <a:cubicBezTo>
                    <a:pt x="10160" y="116840"/>
                    <a:pt x="13970" y="111760"/>
                    <a:pt x="20320" y="97790"/>
                  </a:cubicBezTo>
                  <a:cubicBezTo>
                    <a:pt x="31750" y="78740"/>
                    <a:pt x="50800" y="50800"/>
                    <a:pt x="72390" y="35560"/>
                  </a:cubicBezTo>
                  <a:cubicBezTo>
                    <a:pt x="92710" y="19050"/>
                    <a:pt x="124460" y="8890"/>
                    <a:pt x="146050" y="3810"/>
                  </a:cubicBezTo>
                  <a:cubicBezTo>
                    <a:pt x="161290" y="0"/>
                    <a:pt x="173990" y="1270"/>
                    <a:pt x="186690" y="2540"/>
                  </a:cubicBezTo>
                  <a:cubicBezTo>
                    <a:pt x="200660" y="2540"/>
                    <a:pt x="212090" y="3810"/>
                    <a:pt x="227330" y="10160"/>
                  </a:cubicBezTo>
                  <a:cubicBezTo>
                    <a:pt x="247650" y="17780"/>
                    <a:pt x="279400" y="38100"/>
                    <a:pt x="294640" y="53340"/>
                  </a:cubicBezTo>
                  <a:cubicBezTo>
                    <a:pt x="306070" y="63500"/>
                    <a:pt x="312420" y="72390"/>
                    <a:pt x="320040" y="86360"/>
                  </a:cubicBezTo>
                  <a:cubicBezTo>
                    <a:pt x="328930" y="105410"/>
                    <a:pt x="341630" y="163830"/>
                    <a:pt x="341630" y="16383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5835015" y="8540115"/>
            <a:ext cx="4001453" cy="2105025"/>
            <a:chOff x="0" y="0"/>
            <a:chExt cx="5335270" cy="28067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35560" y="46990"/>
              <a:ext cx="525272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252720">
                  <a:moveTo>
                    <a:pt x="1949450" y="234950"/>
                  </a:moveTo>
                  <a:cubicBezTo>
                    <a:pt x="2251710" y="923290"/>
                    <a:pt x="2393950" y="1107440"/>
                    <a:pt x="2517140" y="1235710"/>
                  </a:cubicBezTo>
                  <a:cubicBezTo>
                    <a:pt x="2617470" y="1339850"/>
                    <a:pt x="2729230" y="1431290"/>
                    <a:pt x="2825750" y="1483360"/>
                  </a:cubicBezTo>
                  <a:cubicBezTo>
                    <a:pt x="2896870" y="1522730"/>
                    <a:pt x="2969260" y="1554480"/>
                    <a:pt x="3031490" y="1549400"/>
                  </a:cubicBezTo>
                  <a:cubicBezTo>
                    <a:pt x="3087370" y="1545590"/>
                    <a:pt x="3145790" y="1518920"/>
                    <a:pt x="3183890" y="1471930"/>
                  </a:cubicBezTo>
                  <a:cubicBezTo>
                    <a:pt x="3237230" y="1407160"/>
                    <a:pt x="3277870" y="1259840"/>
                    <a:pt x="3271520" y="1160780"/>
                  </a:cubicBezTo>
                  <a:cubicBezTo>
                    <a:pt x="3263900" y="1064260"/>
                    <a:pt x="3200400" y="982980"/>
                    <a:pt x="3150870" y="885190"/>
                  </a:cubicBezTo>
                  <a:cubicBezTo>
                    <a:pt x="3088640" y="764540"/>
                    <a:pt x="2989580" y="607060"/>
                    <a:pt x="2921000" y="495300"/>
                  </a:cubicBezTo>
                  <a:cubicBezTo>
                    <a:pt x="2866390" y="407670"/>
                    <a:pt x="2819400" y="311150"/>
                    <a:pt x="2771140" y="264160"/>
                  </a:cubicBezTo>
                  <a:cubicBezTo>
                    <a:pt x="2741930" y="236220"/>
                    <a:pt x="2700020" y="231140"/>
                    <a:pt x="2684780" y="214630"/>
                  </a:cubicBezTo>
                  <a:cubicBezTo>
                    <a:pt x="2674620" y="204470"/>
                    <a:pt x="2672080" y="198120"/>
                    <a:pt x="2669540" y="184150"/>
                  </a:cubicBezTo>
                  <a:cubicBezTo>
                    <a:pt x="2664460" y="162560"/>
                    <a:pt x="2660650" y="115570"/>
                    <a:pt x="2672080" y="87630"/>
                  </a:cubicBezTo>
                  <a:cubicBezTo>
                    <a:pt x="2683510" y="59690"/>
                    <a:pt x="2711450" y="30480"/>
                    <a:pt x="2738120" y="17780"/>
                  </a:cubicBezTo>
                  <a:cubicBezTo>
                    <a:pt x="2766060" y="3810"/>
                    <a:pt x="2805430" y="0"/>
                    <a:pt x="2834640" y="8890"/>
                  </a:cubicBezTo>
                  <a:cubicBezTo>
                    <a:pt x="2863850" y="16510"/>
                    <a:pt x="2896870" y="31750"/>
                    <a:pt x="2913380" y="64770"/>
                  </a:cubicBezTo>
                  <a:cubicBezTo>
                    <a:pt x="2942590" y="125730"/>
                    <a:pt x="2896870" y="283210"/>
                    <a:pt x="2899410" y="389890"/>
                  </a:cubicBezTo>
                  <a:cubicBezTo>
                    <a:pt x="2900680" y="494030"/>
                    <a:pt x="2907030" y="582930"/>
                    <a:pt x="2922270" y="697230"/>
                  </a:cubicBezTo>
                  <a:cubicBezTo>
                    <a:pt x="2942590" y="844550"/>
                    <a:pt x="2979420" y="1041400"/>
                    <a:pt x="3021330" y="1196340"/>
                  </a:cubicBezTo>
                  <a:cubicBezTo>
                    <a:pt x="3058160" y="1334770"/>
                    <a:pt x="3106420" y="1460500"/>
                    <a:pt x="3152140" y="1584960"/>
                  </a:cubicBezTo>
                  <a:cubicBezTo>
                    <a:pt x="3195320" y="1701800"/>
                    <a:pt x="3228340" y="1807210"/>
                    <a:pt x="3285490" y="1922780"/>
                  </a:cubicBezTo>
                  <a:cubicBezTo>
                    <a:pt x="3352800" y="2056130"/>
                    <a:pt x="3519170" y="2245360"/>
                    <a:pt x="3536950" y="2338070"/>
                  </a:cubicBezTo>
                  <a:cubicBezTo>
                    <a:pt x="3543300" y="2379980"/>
                    <a:pt x="3531870" y="2409190"/>
                    <a:pt x="3517900" y="2434590"/>
                  </a:cubicBezTo>
                  <a:cubicBezTo>
                    <a:pt x="3507740" y="2454910"/>
                    <a:pt x="3491230" y="2471420"/>
                    <a:pt x="3470910" y="2481580"/>
                  </a:cubicBezTo>
                  <a:cubicBezTo>
                    <a:pt x="3445510" y="2494280"/>
                    <a:pt x="3402330" y="2503170"/>
                    <a:pt x="3374390" y="2499360"/>
                  </a:cubicBezTo>
                  <a:cubicBezTo>
                    <a:pt x="3351530" y="2496820"/>
                    <a:pt x="3329940" y="2485390"/>
                    <a:pt x="3313430" y="2471420"/>
                  </a:cubicBezTo>
                  <a:cubicBezTo>
                    <a:pt x="3296920" y="2458720"/>
                    <a:pt x="3282950" y="2447290"/>
                    <a:pt x="3272790" y="2419350"/>
                  </a:cubicBezTo>
                  <a:cubicBezTo>
                    <a:pt x="3249930" y="2358390"/>
                    <a:pt x="3268980" y="2197100"/>
                    <a:pt x="3253740" y="2089150"/>
                  </a:cubicBezTo>
                  <a:cubicBezTo>
                    <a:pt x="3237230" y="1981200"/>
                    <a:pt x="3211830" y="1885950"/>
                    <a:pt x="3177540" y="1772920"/>
                  </a:cubicBezTo>
                  <a:cubicBezTo>
                    <a:pt x="3136900" y="1634490"/>
                    <a:pt x="3082290" y="1479550"/>
                    <a:pt x="3017520" y="1320800"/>
                  </a:cubicBezTo>
                  <a:cubicBezTo>
                    <a:pt x="2940050" y="1136650"/>
                    <a:pt x="2820670" y="855980"/>
                    <a:pt x="2736850" y="735330"/>
                  </a:cubicBezTo>
                  <a:cubicBezTo>
                    <a:pt x="2693670" y="673100"/>
                    <a:pt x="2626360" y="600710"/>
                    <a:pt x="2613660" y="607060"/>
                  </a:cubicBezTo>
                  <a:cubicBezTo>
                    <a:pt x="2599690" y="617220"/>
                    <a:pt x="2679700" y="777240"/>
                    <a:pt x="2712720" y="882650"/>
                  </a:cubicBezTo>
                  <a:cubicBezTo>
                    <a:pt x="2754630" y="1019810"/>
                    <a:pt x="2799080" y="1219200"/>
                    <a:pt x="2840990" y="1363980"/>
                  </a:cubicBezTo>
                  <a:cubicBezTo>
                    <a:pt x="2876550" y="1482090"/>
                    <a:pt x="2912110" y="1595120"/>
                    <a:pt x="2946400" y="1684020"/>
                  </a:cubicBezTo>
                  <a:cubicBezTo>
                    <a:pt x="2971800" y="1750060"/>
                    <a:pt x="2993390" y="1800860"/>
                    <a:pt x="3021330" y="1854200"/>
                  </a:cubicBezTo>
                  <a:cubicBezTo>
                    <a:pt x="3048000" y="1906270"/>
                    <a:pt x="3101340" y="1957070"/>
                    <a:pt x="3110230" y="2002790"/>
                  </a:cubicBezTo>
                  <a:cubicBezTo>
                    <a:pt x="3117850" y="2038350"/>
                    <a:pt x="3111500" y="2076450"/>
                    <a:pt x="3096260" y="2104390"/>
                  </a:cubicBezTo>
                  <a:cubicBezTo>
                    <a:pt x="3081020" y="2132330"/>
                    <a:pt x="3048000" y="2160270"/>
                    <a:pt x="3017520" y="2171700"/>
                  </a:cubicBezTo>
                  <a:cubicBezTo>
                    <a:pt x="2988310" y="2181860"/>
                    <a:pt x="2945130" y="2180590"/>
                    <a:pt x="2915920" y="2169160"/>
                  </a:cubicBezTo>
                  <a:cubicBezTo>
                    <a:pt x="2885440" y="2157730"/>
                    <a:pt x="2849880" y="2132330"/>
                    <a:pt x="2839720" y="2099310"/>
                  </a:cubicBezTo>
                  <a:cubicBezTo>
                    <a:pt x="2825750" y="2053590"/>
                    <a:pt x="2872740" y="1988820"/>
                    <a:pt x="2884170" y="1901190"/>
                  </a:cubicBezTo>
                  <a:cubicBezTo>
                    <a:pt x="2905760" y="1741170"/>
                    <a:pt x="2924810" y="1432560"/>
                    <a:pt x="2918460" y="1206500"/>
                  </a:cubicBezTo>
                  <a:cubicBezTo>
                    <a:pt x="2910840" y="990600"/>
                    <a:pt x="2876550" y="732790"/>
                    <a:pt x="2847340" y="572770"/>
                  </a:cubicBezTo>
                  <a:cubicBezTo>
                    <a:pt x="2828290" y="473710"/>
                    <a:pt x="2778760" y="392430"/>
                    <a:pt x="2785110" y="334010"/>
                  </a:cubicBezTo>
                  <a:cubicBezTo>
                    <a:pt x="2790190" y="297180"/>
                    <a:pt x="2806700" y="269240"/>
                    <a:pt x="2828290" y="248920"/>
                  </a:cubicBezTo>
                  <a:cubicBezTo>
                    <a:pt x="2851150" y="228600"/>
                    <a:pt x="2887980" y="213360"/>
                    <a:pt x="2918460" y="213360"/>
                  </a:cubicBezTo>
                  <a:cubicBezTo>
                    <a:pt x="2947670" y="212090"/>
                    <a:pt x="2987040" y="228600"/>
                    <a:pt x="3008630" y="245110"/>
                  </a:cubicBezTo>
                  <a:cubicBezTo>
                    <a:pt x="3026410" y="259080"/>
                    <a:pt x="3035300" y="269240"/>
                    <a:pt x="3046730" y="298450"/>
                  </a:cubicBezTo>
                  <a:cubicBezTo>
                    <a:pt x="3079750" y="384810"/>
                    <a:pt x="3060700" y="675640"/>
                    <a:pt x="3103880" y="869950"/>
                  </a:cubicBezTo>
                  <a:cubicBezTo>
                    <a:pt x="3153410" y="1083310"/>
                    <a:pt x="3229610" y="1397000"/>
                    <a:pt x="3340100" y="1524000"/>
                  </a:cubicBezTo>
                  <a:cubicBezTo>
                    <a:pt x="3411220" y="1605280"/>
                    <a:pt x="3561080" y="1606550"/>
                    <a:pt x="3591560" y="1656080"/>
                  </a:cubicBezTo>
                  <a:cubicBezTo>
                    <a:pt x="3608070" y="1685290"/>
                    <a:pt x="3599180" y="1724660"/>
                    <a:pt x="3590290" y="1750060"/>
                  </a:cubicBezTo>
                  <a:cubicBezTo>
                    <a:pt x="3583940" y="1770380"/>
                    <a:pt x="3572510" y="1786890"/>
                    <a:pt x="3554730" y="1800860"/>
                  </a:cubicBezTo>
                  <a:cubicBezTo>
                    <a:pt x="3533140" y="1817370"/>
                    <a:pt x="3496310" y="1833880"/>
                    <a:pt x="3467100" y="1833880"/>
                  </a:cubicBezTo>
                  <a:cubicBezTo>
                    <a:pt x="3437890" y="1832610"/>
                    <a:pt x="3401060" y="1816100"/>
                    <a:pt x="3380740" y="1799590"/>
                  </a:cubicBezTo>
                  <a:cubicBezTo>
                    <a:pt x="3364230" y="1785620"/>
                    <a:pt x="3354070" y="1776730"/>
                    <a:pt x="3345180" y="1747520"/>
                  </a:cubicBezTo>
                  <a:cubicBezTo>
                    <a:pt x="3322320" y="1663700"/>
                    <a:pt x="3374390" y="1344930"/>
                    <a:pt x="3373120" y="1198880"/>
                  </a:cubicBezTo>
                  <a:cubicBezTo>
                    <a:pt x="3373120" y="1103630"/>
                    <a:pt x="3350260" y="1014730"/>
                    <a:pt x="3356610" y="961390"/>
                  </a:cubicBezTo>
                  <a:cubicBezTo>
                    <a:pt x="3359150" y="934720"/>
                    <a:pt x="3364230" y="919480"/>
                    <a:pt x="3375660" y="901700"/>
                  </a:cubicBezTo>
                  <a:cubicBezTo>
                    <a:pt x="3385820" y="885190"/>
                    <a:pt x="3402330" y="868680"/>
                    <a:pt x="3420110" y="858520"/>
                  </a:cubicBezTo>
                  <a:cubicBezTo>
                    <a:pt x="3436620" y="847090"/>
                    <a:pt x="3459480" y="840740"/>
                    <a:pt x="3479800" y="839470"/>
                  </a:cubicBezTo>
                  <a:cubicBezTo>
                    <a:pt x="3500120" y="838200"/>
                    <a:pt x="3521710" y="840740"/>
                    <a:pt x="3540760" y="850900"/>
                  </a:cubicBezTo>
                  <a:cubicBezTo>
                    <a:pt x="3564890" y="863600"/>
                    <a:pt x="3594100" y="894080"/>
                    <a:pt x="3606800" y="916940"/>
                  </a:cubicBezTo>
                  <a:cubicBezTo>
                    <a:pt x="3616960" y="935990"/>
                    <a:pt x="3608070" y="947420"/>
                    <a:pt x="3618230" y="979170"/>
                  </a:cubicBezTo>
                  <a:cubicBezTo>
                    <a:pt x="3656330" y="1106170"/>
                    <a:pt x="3989070" y="1917700"/>
                    <a:pt x="4027170" y="1907540"/>
                  </a:cubicBezTo>
                  <a:cubicBezTo>
                    <a:pt x="4053840" y="1899920"/>
                    <a:pt x="3981450" y="1489710"/>
                    <a:pt x="3956050" y="1397000"/>
                  </a:cubicBezTo>
                  <a:cubicBezTo>
                    <a:pt x="3945890" y="1361440"/>
                    <a:pt x="3929380" y="1348740"/>
                    <a:pt x="3924300" y="1324610"/>
                  </a:cubicBezTo>
                  <a:cubicBezTo>
                    <a:pt x="3919220" y="1303020"/>
                    <a:pt x="3916680" y="1281430"/>
                    <a:pt x="3921760" y="1261110"/>
                  </a:cubicBezTo>
                  <a:cubicBezTo>
                    <a:pt x="3925570" y="1240790"/>
                    <a:pt x="3935730" y="1219200"/>
                    <a:pt x="3948430" y="1203960"/>
                  </a:cubicBezTo>
                  <a:cubicBezTo>
                    <a:pt x="3961130" y="1187450"/>
                    <a:pt x="3980180" y="1173480"/>
                    <a:pt x="3999230" y="1165860"/>
                  </a:cubicBezTo>
                  <a:cubicBezTo>
                    <a:pt x="4018280" y="1156970"/>
                    <a:pt x="4041140" y="1153160"/>
                    <a:pt x="4061460" y="1155700"/>
                  </a:cubicBezTo>
                  <a:cubicBezTo>
                    <a:pt x="4081780" y="1156970"/>
                    <a:pt x="4104640" y="1164590"/>
                    <a:pt x="4122420" y="1174750"/>
                  </a:cubicBezTo>
                  <a:cubicBezTo>
                    <a:pt x="4138930" y="1186180"/>
                    <a:pt x="4146550" y="1195070"/>
                    <a:pt x="4165600" y="1220470"/>
                  </a:cubicBezTo>
                  <a:cubicBezTo>
                    <a:pt x="4235450" y="1314450"/>
                    <a:pt x="4474210" y="1747520"/>
                    <a:pt x="4549140" y="1924050"/>
                  </a:cubicBezTo>
                  <a:cubicBezTo>
                    <a:pt x="4591050" y="2023110"/>
                    <a:pt x="4641850" y="2153920"/>
                    <a:pt x="4624070" y="2165350"/>
                  </a:cubicBezTo>
                  <a:cubicBezTo>
                    <a:pt x="4610100" y="2174240"/>
                    <a:pt x="4528820" y="2100580"/>
                    <a:pt x="4489450" y="2043430"/>
                  </a:cubicBezTo>
                  <a:cubicBezTo>
                    <a:pt x="4434840" y="1964690"/>
                    <a:pt x="4375150" y="1780540"/>
                    <a:pt x="4358640" y="1709420"/>
                  </a:cubicBezTo>
                  <a:cubicBezTo>
                    <a:pt x="4351020" y="1677670"/>
                    <a:pt x="4348480" y="1661160"/>
                    <a:pt x="4352290" y="1638300"/>
                  </a:cubicBezTo>
                  <a:cubicBezTo>
                    <a:pt x="4354830" y="1614170"/>
                    <a:pt x="4364990" y="1590040"/>
                    <a:pt x="4378960" y="1570990"/>
                  </a:cubicBezTo>
                  <a:cubicBezTo>
                    <a:pt x="4392930" y="1551940"/>
                    <a:pt x="4413250" y="1535430"/>
                    <a:pt x="4433570" y="1525270"/>
                  </a:cubicBezTo>
                  <a:cubicBezTo>
                    <a:pt x="4455160" y="1515110"/>
                    <a:pt x="4480560" y="1508760"/>
                    <a:pt x="4504690" y="1510030"/>
                  </a:cubicBezTo>
                  <a:cubicBezTo>
                    <a:pt x="4527550" y="1510030"/>
                    <a:pt x="4552950" y="1517650"/>
                    <a:pt x="4573270" y="1529080"/>
                  </a:cubicBezTo>
                  <a:cubicBezTo>
                    <a:pt x="4593590" y="1540510"/>
                    <a:pt x="4605020" y="1551940"/>
                    <a:pt x="4626610" y="1577340"/>
                  </a:cubicBezTo>
                  <a:cubicBezTo>
                    <a:pt x="4672330" y="1635760"/>
                    <a:pt x="4749800" y="1797050"/>
                    <a:pt x="4810760" y="1889760"/>
                  </a:cubicBezTo>
                  <a:cubicBezTo>
                    <a:pt x="4864100" y="1969770"/>
                    <a:pt x="4909820" y="2040890"/>
                    <a:pt x="4969510" y="2106930"/>
                  </a:cubicBezTo>
                  <a:cubicBezTo>
                    <a:pt x="5029200" y="2174240"/>
                    <a:pt x="5139690" y="2232660"/>
                    <a:pt x="5171440" y="2289810"/>
                  </a:cubicBezTo>
                  <a:cubicBezTo>
                    <a:pt x="5193030" y="2326640"/>
                    <a:pt x="5198110" y="2363470"/>
                    <a:pt x="5191760" y="2396490"/>
                  </a:cubicBezTo>
                  <a:cubicBezTo>
                    <a:pt x="5186680" y="2429510"/>
                    <a:pt x="5163820" y="2468880"/>
                    <a:pt x="5137150" y="2489200"/>
                  </a:cubicBezTo>
                  <a:cubicBezTo>
                    <a:pt x="5110480" y="2510790"/>
                    <a:pt x="5067300" y="2524760"/>
                    <a:pt x="5034280" y="2522220"/>
                  </a:cubicBezTo>
                  <a:cubicBezTo>
                    <a:pt x="4999990" y="2520950"/>
                    <a:pt x="4959350" y="2510790"/>
                    <a:pt x="4935220" y="2479040"/>
                  </a:cubicBezTo>
                  <a:cubicBezTo>
                    <a:pt x="4892040" y="2424430"/>
                    <a:pt x="4900930" y="2260600"/>
                    <a:pt x="4880610" y="2162810"/>
                  </a:cubicBezTo>
                  <a:cubicBezTo>
                    <a:pt x="4861560" y="2075180"/>
                    <a:pt x="4859020" y="2005330"/>
                    <a:pt x="4818380" y="1915160"/>
                  </a:cubicBezTo>
                  <a:cubicBezTo>
                    <a:pt x="4759960" y="1785620"/>
                    <a:pt x="4608830" y="1591310"/>
                    <a:pt x="4519930" y="1482090"/>
                  </a:cubicBezTo>
                  <a:cubicBezTo>
                    <a:pt x="4458970" y="1409700"/>
                    <a:pt x="4380230" y="1358900"/>
                    <a:pt x="4353560" y="1311910"/>
                  </a:cubicBezTo>
                  <a:cubicBezTo>
                    <a:pt x="4339590" y="1286510"/>
                    <a:pt x="4335780" y="1267460"/>
                    <a:pt x="4338320" y="1243330"/>
                  </a:cubicBezTo>
                  <a:cubicBezTo>
                    <a:pt x="4339590" y="1212850"/>
                    <a:pt x="4357370" y="1169670"/>
                    <a:pt x="4375150" y="1145540"/>
                  </a:cubicBezTo>
                  <a:cubicBezTo>
                    <a:pt x="4390390" y="1126490"/>
                    <a:pt x="4411980" y="1113790"/>
                    <a:pt x="4433570" y="1106170"/>
                  </a:cubicBezTo>
                  <a:cubicBezTo>
                    <a:pt x="4455160" y="1098550"/>
                    <a:pt x="4480560" y="1093470"/>
                    <a:pt x="4504690" y="1098550"/>
                  </a:cubicBezTo>
                  <a:cubicBezTo>
                    <a:pt x="4533900" y="1103630"/>
                    <a:pt x="4561840" y="1115060"/>
                    <a:pt x="4596130" y="1146810"/>
                  </a:cubicBezTo>
                  <a:cubicBezTo>
                    <a:pt x="4673600" y="1220470"/>
                    <a:pt x="4787900" y="1451610"/>
                    <a:pt x="4879340" y="1607820"/>
                  </a:cubicBezTo>
                  <a:cubicBezTo>
                    <a:pt x="4972050" y="1766570"/>
                    <a:pt x="5080000" y="1993900"/>
                    <a:pt x="5149850" y="2092960"/>
                  </a:cubicBezTo>
                  <a:cubicBezTo>
                    <a:pt x="5184140" y="2142490"/>
                    <a:pt x="5224780" y="2159000"/>
                    <a:pt x="5238750" y="2195830"/>
                  </a:cubicBezTo>
                  <a:cubicBezTo>
                    <a:pt x="5251450" y="2227580"/>
                    <a:pt x="5248910" y="2269490"/>
                    <a:pt x="5241290" y="2298700"/>
                  </a:cubicBezTo>
                  <a:cubicBezTo>
                    <a:pt x="5233670" y="2321560"/>
                    <a:pt x="5218430" y="2340610"/>
                    <a:pt x="5201920" y="2355850"/>
                  </a:cubicBezTo>
                  <a:cubicBezTo>
                    <a:pt x="5185410" y="2371090"/>
                    <a:pt x="5162550" y="2383790"/>
                    <a:pt x="5140960" y="2390140"/>
                  </a:cubicBezTo>
                  <a:cubicBezTo>
                    <a:pt x="5119370" y="2395220"/>
                    <a:pt x="5095240" y="2397760"/>
                    <a:pt x="5071110" y="2391410"/>
                  </a:cubicBezTo>
                  <a:cubicBezTo>
                    <a:pt x="5043170" y="2382520"/>
                    <a:pt x="5013960" y="2364740"/>
                    <a:pt x="4986020" y="2334260"/>
                  </a:cubicBezTo>
                  <a:cubicBezTo>
                    <a:pt x="4939030" y="2282190"/>
                    <a:pt x="4900930" y="2157730"/>
                    <a:pt x="4850130" y="2076450"/>
                  </a:cubicBezTo>
                  <a:cubicBezTo>
                    <a:pt x="4803140" y="2000250"/>
                    <a:pt x="4759960" y="1911350"/>
                    <a:pt x="4692650" y="1860550"/>
                  </a:cubicBezTo>
                  <a:cubicBezTo>
                    <a:pt x="4626610" y="1812290"/>
                    <a:pt x="4536440" y="1784350"/>
                    <a:pt x="4455160" y="1776730"/>
                  </a:cubicBezTo>
                  <a:cubicBezTo>
                    <a:pt x="4372610" y="1767840"/>
                    <a:pt x="4316730" y="1800860"/>
                    <a:pt x="4201160" y="1809750"/>
                  </a:cubicBezTo>
                  <a:cubicBezTo>
                    <a:pt x="3952240" y="1830070"/>
                    <a:pt x="3246120" y="1831340"/>
                    <a:pt x="3021330" y="1847850"/>
                  </a:cubicBezTo>
                  <a:cubicBezTo>
                    <a:pt x="2931160" y="1854200"/>
                    <a:pt x="2884170" y="1875790"/>
                    <a:pt x="2832100" y="1869440"/>
                  </a:cubicBezTo>
                  <a:cubicBezTo>
                    <a:pt x="2795270" y="1865630"/>
                    <a:pt x="2760980" y="1852930"/>
                    <a:pt x="2738120" y="1836420"/>
                  </a:cubicBezTo>
                  <a:cubicBezTo>
                    <a:pt x="2720340" y="1821180"/>
                    <a:pt x="2707640" y="1800860"/>
                    <a:pt x="2700020" y="1781810"/>
                  </a:cubicBezTo>
                  <a:cubicBezTo>
                    <a:pt x="2692400" y="1761490"/>
                    <a:pt x="2687320" y="1737360"/>
                    <a:pt x="2691130" y="1714500"/>
                  </a:cubicBezTo>
                  <a:cubicBezTo>
                    <a:pt x="2696210" y="1686560"/>
                    <a:pt x="2712720" y="1647190"/>
                    <a:pt x="2735580" y="1626870"/>
                  </a:cubicBezTo>
                  <a:cubicBezTo>
                    <a:pt x="2758440" y="1605280"/>
                    <a:pt x="2792730" y="1587500"/>
                    <a:pt x="2828290" y="1590040"/>
                  </a:cubicBezTo>
                  <a:cubicBezTo>
                    <a:pt x="2879090" y="1592580"/>
                    <a:pt x="2936240" y="1645920"/>
                    <a:pt x="3011170" y="1689100"/>
                  </a:cubicBezTo>
                  <a:cubicBezTo>
                    <a:pt x="3133090" y="1762760"/>
                    <a:pt x="3309620" y="1899920"/>
                    <a:pt x="3489960" y="1997710"/>
                  </a:cubicBezTo>
                  <a:cubicBezTo>
                    <a:pt x="3703320" y="2114550"/>
                    <a:pt x="4019550" y="2251710"/>
                    <a:pt x="4217670" y="2326640"/>
                  </a:cubicBezTo>
                  <a:cubicBezTo>
                    <a:pt x="4351020" y="2376170"/>
                    <a:pt x="4494530" y="2386330"/>
                    <a:pt x="4558030" y="2430780"/>
                  </a:cubicBezTo>
                  <a:cubicBezTo>
                    <a:pt x="4591050" y="2453640"/>
                    <a:pt x="4607560" y="2482850"/>
                    <a:pt x="4616450" y="2509520"/>
                  </a:cubicBezTo>
                  <a:cubicBezTo>
                    <a:pt x="4625340" y="2531110"/>
                    <a:pt x="4625340" y="2552700"/>
                    <a:pt x="4620260" y="2575560"/>
                  </a:cubicBezTo>
                  <a:cubicBezTo>
                    <a:pt x="4612640" y="2602230"/>
                    <a:pt x="4588510" y="2640330"/>
                    <a:pt x="4566920" y="2658110"/>
                  </a:cubicBezTo>
                  <a:cubicBezTo>
                    <a:pt x="4549140" y="2673350"/>
                    <a:pt x="4527550" y="2680970"/>
                    <a:pt x="4505960" y="2684780"/>
                  </a:cubicBezTo>
                  <a:cubicBezTo>
                    <a:pt x="4485640" y="2688590"/>
                    <a:pt x="4470400" y="2686050"/>
                    <a:pt x="4439920" y="2679700"/>
                  </a:cubicBezTo>
                  <a:cubicBezTo>
                    <a:pt x="4367530" y="2664460"/>
                    <a:pt x="4218940" y="2598420"/>
                    <a:pt x="4076700" y="2553970"/>
                  </a:cubicBezTo>
                  <a:cubicBezTo>
                    <a:pt x="3877310" y="2493010"/>
                    <a:pt x="3600450" y="2407920"/>
                    <a:pt x="3354070" y="2355850"/>
                  </a:cubicBezTo>
                  <a:cubicBezTo>
                    <a:pt x="3103880" y="2303780"/>
                    <a:pt x="2725420" y="2251710"/>
                    <a:pt x="2585720" y="2242820"/>
                  </a:cubicBezTo>
                  <a:cubicBezTo>
                    <a:pt x="2533650" y="2239010"/>
                    <a:pt x="2508250" y="2250440"/>
                    <a:pt x="2477770" y="2245360"/>
                  </a:cubicBezTo>
                  <a:cubicBezTo>
                    <a:pt x="2453640" y="2241550"/>
                    <a:pt x="2434590" y="2235200"/>
                    <a:pt x="2416810" y="2221230"/>
                  </a:cubicBezTo>
                  <a:cubicBezTo>
                    <a:pt x="2395220" y="2203450"/>
                    <a:pt x="2371090" y="2167890"/>
                    <a:pt x="2363470" y="2141220"/>
                  </a:cubicBezTo>
                  <a:cubicBezTo>
                    <a:pt x="2357120" y="2118360"/>
                    <a:pt x="2359660" y="2095500"/>
                    <a:pt x="2364740" y="2075180"/>
                  </a:cubicBezTo>
                  <a:cubicBezTo>
                    <a:pt x="2369820" y="2054860"/>
                    <a:pt x="2381250" y="2033270"/>
                    <a:pt x="2396490" y="2018030"/>
                  </a:cubicBezTo>
                  <a:cubicBezTo>
                    <a:pt x="2410460" y="2002790"/>
                    <a:pt x="2430780" y="1988820"/>
                    <a:pt x="2449830" y="1982470"/>
                  </a:cubicBezTo>
                  <a:cubicBezTo>
                    <a:pt x="2470150" y="1974850"/>
                    <a:pt x="2484120" y="1971040"/>
                    <a:pt x="2515870" y="1976120"/>
                  </a:cubicBezTo>
                  <a:cubicBezTo>
                    <a:pt x="2599690" y="1988820"/>
                    <a:pt x="2821940" y="2133600"/>
                    <a:pt x="2975610" y="2181860"/>
                  </a:cubicBezTo>
                  <a:cubicBezTo>
                    <a:pt x="3116580" y="2226310"/>
                    <a:pt x="3224530" y="2237740"/>
                    <a:pt x="3399790" y="2263140"/>
                  </a:cubicBezTo>
                  <a:cubicBezTo>
                    <a:pt x="3677920" y="2303780"/>
                    <a:pt x="4279900" y="2364740"/>
                    <a:pt x="4484370" y="2373630"/>
                  </a:cubicBezTo>
                  <a:cubicBezTo>
                    <a:pt x="4564380" y="2376170"/>
                    <a:pt x="4606290" y="2359660"/>
                    <a:pt x="4652010" y="2369820"/>
                  </a:cubicBezTo>
                  <a:cubicBezTo>
                    <a:pt x="4687570" y="2377440"/>
                    <a:pt x="4719320" y="2391410"/>
                    <a:pt x="4739640" y="2413000"/>
                  </a:cubicBezTo>
                  <a:cubicBezTo>
                    <a:pt x="4761230" y="2435860"/>
                    <a:pt x="4776470" y="2473960"/>
                    <a:pt x="4776470" y="2504440"/>
                  </a:cubicBezTo>
                  <a:cubicBezTo>
                    <a:pt x="4777740" y="2534920"/>
                    <a:pt x="4763770" y="2573020"/>
                    <a:pt x="4743450" y="2595880"/>
                  </a:cubicBezTo>
                  <a:cubicBezTo>
                    <a:pt x="4724400" y="2620010"/>
                    <a:pt x="4681220" y="2637790"/>
                    <a:pt x="4658360" y="2642870"/>
                  </a:cubicBezTo>
                  <a:cubicBezTo>
                    <a:pt x="4645660" y="2646680"/>
                    <a:pt x="4638040" y="2650490"/>
                    <a:pt x="4625340" y="2644140"/>
                  </a:cubicBezTo>
                  <a:cubicBezTo>
                    <a:pt x="4589780" y="2628900"/>
                    <a:pt x="4545330" y="2527300"/>
                    <a:pt x="4474210" y="2476500"/>
                  </a:cubicBezTo>
                  <a:cubicBezTo>
                    <a:pt x="4367530" y="2402840"/>
                    <a:pt x="4169410" y="2340610"/>
                    <a:pt x="4013200" y="2294890"/>
                  </a:cubicBezTo>
                  <a:cubicBezTo>
                    <a:pt x="3858260" y="2247900"/>
                    <a:pt x="3714750" y="2223770"/>
                    <a:pt x="3539490" y="2198370"/>
                  </a:cubicBezTo>
                  <a:cubicBezTo>
                    <a:pt x="3328670" y="2166620"/>
                    <a:pt x="2938780" y="2157730"/>
                    <a:pt x="2832100" y="2136140"/>
                  </a:cubicBezTo>
                  <a:cubicBezTo>
                    <a:pt x="2799080" y="2128520"/>
                    <a:pt x="2787650" y="2125980"/>
                    <a:pt x="2769870" y="2115820"/>
                  </a:cubicBezTo>
                  <a:cubicBezTo>
                    <a:pt x="2752090" y="2104390"/>
                    <a:pt x="2734310" y="2086610"/>
                    <a:pt x="2724150" y="2068830"/>
                  </a:cubicBezTo>
                  <a:cubicBezTo>
                    <a:pt x="2713990" y="2049780"/>
                    <a:pt x="2706370" y="2026920"/>
                    <a:pt x="2705100" y="2005330"/>
                  </a:cubicBezTo>
                  <a:cubicBezTo>
                    <a:pt x="2705100" y="1983740"/>
                    <a:pt x="2708910" y="1960880"/>
                    <a:pt x="2719070" y="1941830"/>
                  </a:cubicBezTo>
                  <a:cubicBezTo>
                    <a:pt x="2727960" y="1922780"/>
                    <a:pt x="2743200" y="1903730"/>
                    <a:pt x="2759710" y="1891030"/>
                  </a:cubicBezTo>
                  <a:cubicBezTo>
                    <a:pt x="2776220" y="1878330"/>
                    <a:pt x="2792730" y="1869440"/>
                    <a:pt x="2819400" y="1864360"/>
                  </a:cubicBezTo>
                  <a:cubicBezTo>
                    <a:pt x="2867660" y="1855470"/>
                    <a:pt x="2942590" y="1861820"/>
                    <a:pt x="3030220" y="1871980"/>
                  </a:cubicBezTo>
                  <a:cubicBezTo>
                    <a:pt x="3176270" y="1888490"/>
                    <a:pt x="3412490" y="1941830"/>
                    <a:pt x="3614420" y="1987550"/>
                  </a:cubicBezTo>
                  <a:cubicBezTo>
                    <a:pt x="3836670" y="2038350"/>
                    <a:pt x="4202430" y="2101850"/>
                    <a:pt x="4306570" y="2166620"/>
                  </a:cubicBezTo>
                  <a:cubicBezTo>
                    <a:pt x="4345940" y="2189480"/>
                    <a:pt x="4359910" y="2211070"/>
                    <a:pt x="4371340" y="2239010"/>
                  </a:cubicBezTo>
                  <a:cubicBezTo>
                    <a:pt x="4381500" y="2266950"/>
                    <a:pt x="4381500" y="2307590"/>
                    <a:pt x="4370070" y="2335530"/>
                  </a:cubicBezTo>
                  <a:cubicBezTo>
                    <a:pt x="4359910" y="2363470"/>
                    <a:pt x="4329430" y="2392680"/>
                    <a:pt x="4306570" y="2407920"/>
                  </a:cubicBezTo>
                  <a:cubicBezTo>
                    <a:pt x="4286250" y="2419350"/>
                    <a:pt x="4276090" y="2421890"/>
                    <a:pt x="4243070" y="2423160"/>
                  </a:cubicBezTo>
                  <a:cubicBezTo>
                    <a:pt x="4128770" y="2425700"/>
                    <a:pt x="3705860" y="2327910"/>
                    <a:pt x="3473450" y="2278380"/>
                  </a:cubicBezTo>
                  <a:cubicBezTo>
                    <a:pt x="3279140" y="2236470"/>
                    <a:pt x="3041650" y="2200910"/>
                    <a:pt x="2941320" y="2152650"/>
                  </a:cubicBezTo>
                  <a:cubicBezTo>
                    <a:pt x="2894330" y="2131060"/>
                    <a:pt x="2868930" y="2112010"/>
                    <a:pt x="2849880" y="2082800"/>
                  </a:cubicBezTo>
                  <a:cubicBezTo>
                    <a:pt x="2833370" y="2056130"/>
                    <a:pt x="2824480" y="2019300"/>
                    <a:pt x="2828290" y="1990090"/>
                  </a:cubicBezTo>
                  <a:cubicBezTo>
                    <a:pt x="2833370" y="1959610"/>
                    <a:pt x="2852420" y="1925320"/>
                    <a:pt x="2875280" y="1906270"/>
                  </a:cubicBezTo>
                  <a:cubicBezTo>
                    <a:pt x="2896870" y="1885950"/>
                    <a:pt x="2917190" y="1879600"/>
                    <a:pt x="2964180" y="1873250"/>
                  </a:cubicBezTo>
                  <a:cubicBezTo>
                    <a:pt x="3133090" y="1850390"/>
                    <a:pt x="3895090" y="1948180"/>
                    <a:pt x="4132580" y="1958340"/>
                  </a:cubicBezTo>
                  <a:cubicBezTo>
                    <a:pt x="4236720" y="1963420"/>
                    <a:pt x="4304030" y="1943100"/>
                    <a:pt x="4357370" y="1962150"/>
                  </a:cubicBezTo>
                  <a:cubicBezTo>
                    <a:pt x="4391660" y="1974850"/>
                    <a:pt x="4417060" y="1996440"/>
                    <a:pt x="4432300" y="2021840"/>
                  </a:cubicBezTo>
                  <a:cubicBezTo>
                    <a:pt x="4448810" y="2048510"/>
                    <a:pt x="4455160" y="2087880"/>
                    <a:pt x="4450080" y="2118360"/>
                  </a:cubicBezTo>
                  <a:cubicBezTo>
                    <a:pt x="4443730" y="2147570"/>
                    <a:pt x="4423410" y="2181860"/>
                    <a:pt x="4399280" y="2200910"/>
                  </a:cubicBezTo>
                  <a:cubicBezTo>
                    <a:pt x="4375150" y="2218690"/>
                    <a:pt x="4352290" y="2228850"/>
                    <a:pt x="4306570" y="2228850"/>
                  </a:cubicBezTo>
                  <a:cubicBezTo>
                    <a:pt x="4177030" y="2228850"/>
                    <a:pt x="3746500" y="2044700"/>
                    <a:pt x="3561080" y="1995170"/>
                  </a:cubicBezTo>
                  <a:cubicBezTo>
                    <a:pt x="3453130" y="1965960"/>
                    <a:pt x="3351530" y="1962150"/>
                    <a:pt x="3300730" y="1935480"/>
                  </a:cubicBezTo>
                  <a:cubicBezTo>
                    <a:pt x="3276600" y="1922780"/>
                    <a:pt x="3263900" y="1910080"/>
                    <a:pt x="3252470" y="1893570"/>
                  </a:cubicBezTo>
                  <a:cubicBezTo>
                    <a:pt x="3239770" y="1875790"/>
                    <a:pt x="3229610" y="1855470"/>
                    <a:pt x="3228340" y="1832610"/>
                  </a:cubicBezTo>
                  <a:cubicBezTo>
                    <a:pt x="3227070" y="1804670"/>
                    <a:pt x="3237230" y="1762760"/>
                    <a:pt x="3251200" y="1738630"/>
                  </a:cubicBezTo>
                  <a:cubicBezTo>
                    <a:pt x="3262630" y="1718310"/>
                    <a:pt x="3277870" y="1704340"/>
                    <a:pt x="3299460" y="1695450"/>
                  </a:cubicBezTo>
                  <a:cubicBezTo>
                    <a:pt x="3324860" y="1682750"/>
                    <a:pt x="3354070" y="1672590"/>
                    <a:pt x="3394710" y="1682750"/>
                  </a:cubicBezTo>
                  <a:cubicBezTo>
                    <a:pt x="3486150" y="1704340"/>
                    <a:pt x="3702050" y="1884680"/>
                    <a:pt x="3802380" y="1959610"/>
                  </a:cubicBezTo>
                  <a:cubicBezTo>
                    <a:pt x="3864610" y="2006600"/>
                    <a:pt x="3916680" y="2038350"/>
                    <a:pt x="3947160" y="2080260"/>
                  </a:cubicBezTo>
                  <a:cubicBezTo>
                    <a:pt x="3970020" y="2110740"/>
                    <a:pt x="3982720" y="2146300"/>
                    <a:pt x="3985260" y="2175510"/>
                  </a:cubicBezTo>
                  <a:cubicBezTo>
                    <a:pt x="3987800" y="2199640"/>
                    <a:pt x="3980180" y="2222500"/>
                    <a:pt x="3970020" y="2242820"/>
                  </a:cubicBezTo>
                  <a:cubicBezTo>
                    <a:pt x="3959860" y="2263140"/>
                    <a:pt x="3945890" y="2282190"/>
                    <a:pt x="3925570" y="2296160"/>
                  </a:cubicBezTo>
                  <a:cubicBezTo>
                    <a:pt x="3900170" y="2311400"/>
                    <a:pt x="3870960" y="2321560"/>
                    <a:pt x="3826510" y="2321560"/>
                  </a:cubicBezTo>
                  <a:cubicBezTo>
                    <a:pt x="3728720" y="2324100"/>
                    <a:pt x="3567430" y="2269490"/>
                    <a:pt x="3365500" y="2219960"/>
                  </a:cubicBezTo>
                  <a:cubicBezTo>
                    <a:pt x="2969260" y="2124710"/>
                    <a:pt x="1804670" y="1870710"/>
                    <a:pt x="1617980" y="1757680"/>
                  </a:cubicBezTo>
                  <a:cubicBezTo>
                    <a:pt x="1574800" y="1731010"/>
                    <a:pt x="1563370" y="1710690"/>
                    <a:pt x="1551940" y="1685290"/>
                  </a:cubicBezTo>
                  <a:cubicBezTo>
                    <a:pt x="1541780" y="1664970"/>
                    <a:pt x="1539240" y="1643380"/>
                    <a:pt x="1543050" y="1620520"/>
                  </a:cubicBezTo>
                  <a:cubicBezTo>
                    <a:pt x="1548130" y="1592580"/>
                    <a:pt x="1567180" y="1553210"/>
                    <a:pt x="1587500" y="1532890"/>
                  </a:cubicBezTo>
                  <a:cubicBezTo>
                    <a:pt x="1602740" y="1516380"/>
                    <a:pt x="1624330" y="1507490"/>
                    <a:pt x="1644650" y="1502410"/>
                  </a:cubicBezTo>
                  <a:cubicBezTo>
                    <a:pt x="1666240" y="1496060"/>
                    <a:pt x="1677670" y="1496060"/>
                    <a:pt x="1710690" y="1501140"/>
                  </a:cubicBezTo>
                  <a:cubicBezTo>
                    <a:pt x="1836420" y="1520190"/>
                    <a:pt x="2400300" y="1731010"/>
                    <a:pt x="2579370" y="1776730"/>
                  </a:cubicBezTo>
                  <a:cubicBezTo>
                    <a:pt x="2658110" y="1797050"/>
                    <a:pt x="2706370" y="1791970"/>
                    <a:pt x="2752090" y="1811020"/>
                  </a:cubicBezTo>
                  <a:cubicBezTo>
                    <a:pt x="2785110" y="1826260"/>
                    <a:pt x="2814320" y="1846580"/>
                    <a:pt x="2832100" y="1869440"/>
                  </a:cubicBezTo>
                  <a:cubicBezTo>
                    <a:pt x="2846070" y="1888490"/>
                    <a:pt x="2851150" y="1910080"/>
                    <a:pt x="2853690" y="1931670"/>
                  </a:cubicBezTo>
                  <a:cubicBezTo>
                    <a:pt x="2856230" y="1953260"/>
                    <a:pt x="2852420" y="1978660"/>
                    <a:pt x="2844800" y="1997710"/>
                  </a:cubicBezTo>
                  <a:cubicBezTo>
                    <a:pt x="2835910" y="2018030"/>
                    <a:pt x="2821940" y="2038350"/>
                    <a:pt x="2805430" y="2052320"/>
                  </a:cubicBezTo>
                  <a:cubicBezTo>
                    <a:pt x="2788920" y="2066290"/>
                    <a:pt x="2777490" y="2076450"/>
                    <a:pt x="2745740" y="2081530"/>
                  </a:cubicBezTo>
                  <a:cubicBezTo>
                    <a:pt x="2639060" y="2100580"/>
                    <a:pt x="2205990" y="2015490"/>
                    <a:pt x="2023110" y="2000250"/>
                  </a:cubicBezTo>
                  <a:cubicBezTo>
                    <a:pt x="1912620" y="1990090"/>
                    <a:pt x="1826260" y="1981200"/>
                    <a:pt x="1755140" y="1982470"/>
                  </a:cubicBezTo>
                  <a:cubicBezTo>
                    <a:pt x="1709420" y="1982470"/>
                    <a:pt x="1675130" y="1997710"/>
                    <a:pt x="1639570" y="1991360"/>
                  </a:cubicBezTo>
                  <a:cubicBezTo>
                    <a:pt x="1606550" y="1986280"/>
                    <a:pt x="1570990" y="1969770"/>
                    <a:pt x="1549400" y="1950720"/>
                  </a:cubicBezTo>
                  <a:cubicBezTo>
                    <a:pt x="1531620" y="1934210"/>
                    <a:pt x="1521460" y="1913890"/>
                    <a:pt x="1515110" y="1892300"/>
                  </a:cubicBezTo>
                  <a:cubicBezTo>
                    <a:pt x="1508760" y="1871980"/>
                    <a:pt x="1504950" y="1847850"/>
                    <a:pt x="1511300" y="1824990"/>
                  </a:cubicBezTo>
                  <a:cubicBezTo>
                    <a:pt x="1518920" y="1797050"/>
                    <a:pt x="1539240" y="1758950"/>
                    <a:pt x="1563370" y="1739900"/>
                  </a:cubicBezTo>
                  <a:cubicBezTo>
                    <a:pt x="1587500" y="1720850"/>
                    <a:pt x="1628140" y="1700530"/>
                    <a:pt x="1658620" y="1711960"/>
                  </a:cubicBezTo>
                  <a:cubicBezTo>
                    <a:pt x="1703070" y="1727200"/>
                    <a:pt x="1718310" y="1833880"/>
                    <a:pt x="1781810" y="1888490"/>
                  </a:cubicBezTo>
                  <a:cubicBezTo>
                    <a:pt x="1878330" y="1971040"/>
                    <a:pt x="2147570" y="2087880"/>
                    <a:pt x="2227580" y="2104390"/>
                  </a:cubicBezTo>
                  <a:cubicBezTo>
                    <a:pt x="2254250" y="2109470"/>
                    <a:pt x="2269490" y="2096770"/>
                    <a:pt x="2284730" y="2100580"/>
                  </a:cubicBezTo>
                  <a:cubicBezTo>
                    <a:pt x="2296160" y="2103120"/>
                    <a:pt x="2303780" y="2110740"/>
                    <a:pt x="2313940" y="2119630"/>
                  </a:cubicBezTo>
                  <a:cubicBezTo>
                    <a:pt x="2326640" y="2132330"/>
                    <a:pt x="2345690" y="2151380"/>
                    <a:pt x="2353310" y="2174240"/>
                  </a:cubicBezTo>
                  <a:cubicBezTo>
                    <a:pt x="2362200" y="2200910"/>
                    <a:pt x="2366010" y="2245360"/>
                    <a:pt x="2354580" y="2274570"/>
                  </a:cubicBezTo>
                  <a:cubicBezTo>
                    <a:pt x="2344420" y="2303780"/>
                    <a:pt x="2317750" y="2335530"/>
                    <a:pt x="2289810" y="2350770"/>
                  </a:cubicBezTo>
                  <a:cubicBezTo>
                    <a:pt x="2263140" y="2366010"/>
                    <a:pt x="2214880" y="2367280"/>
                    <a:pt x="2190750" y="2364740"/>
                  </a:cubicBezTo>
                  <a:cubicBezTo>
                    <a:pt x="2176780" y="2363470"/>
                    <a:pt x="2172970" y="2362200"/>
                    <a:pt x="2159000" y="2353310"/>
                  </a:cubicBezTo>
                  <a:cubicBezTo>
                    <a:pt x="2122170" y="2330450"/>
                    <a:pt x="2051050" y="2230120"/>
                    <a:pt x="1981200" y="2179320"/>
                  </a:cubicBezTo>
                  <a:cubicBezTo>
                    <a:pt x="1902460" y="2120900"/>
                    <a:pt x="1797050" y="2077720"/>
                    <a:pt x="1705610" y="2032000"/>
                  </a:cubicBezTo>
                  <a:cubicBezTo>
                    <a:pt x="1619250" y="1987550"/>
                    <a:pt x="1539240" y="1945640"/>
                    <a:pt x="1449070" y="1910080"/>
                  </a:cubicBezTo>
                  <a:cubicBezTo>
                    <a:pt x="1351280" y="1871980"/>
                    <a:pt x="1195070" y="1850390"/>
                    <a:pt x="1140460" y="1814830"/>
                  </a:cubicBezTo>
                  <a:cubicBezTo>
                    <a:pt x="1115060" y="1798320"/>
                    <a:pt x="1104900" y="1784350"/>
                    <a:pt x="1094740" y="1761490"/>
                  </a:cubicBezTo>
                  <a:cubicBezTo>
                    <a:pt x="1083310" y="1734820"/>
                    <a:pt x="1075690" y="1690370"/>
                    <a:pt x="1083310" y="1659890"/>
                  </a:cubicBezTo>
                  <a:cubicBezTo>
                    <a:pt x="1090930" y="1628140"/>
                    <a:pt x="1118870" y="1592580"/>
                    <a:pt x="1143000" y="1574800"/>
                  </a:cubicBezTo>
                  <a:cubicBezTo>
                    <a:pt x="1162050" y="1560830"/>
                    <a:pt x="1186180" y="1553210"/>
                    <a:pt x="1207770" y="1550670"/>
                  </a:cubicBezTo>
                  <a:cubicBezTo>
                    <a:pt x="1230630" y="1549400"/>
                    <a:pt x="1244600" y="1548130"/>
                    <a:pt x="1277620" y="1560830"/>
                  </a:cubicBezTo>
                  <a:cubicBezTo>
                    <a:pt x="1379220" y="1598930"/>
                    <a:pt x="1675130" y="1838960"/>
                    <a:pt x="1859280" y="1948180"/>
                  </a:cubicBezTo>
                  <a:cubicBezTo>
                    <a:pt x="2016760" y="2042160"/>
                    <a:pt x="2246630" y="2128520"/>
                    <a:pt x="2311400" y="2188210"/>
                  </a:cubicBezTo>
                  <a:cubicBezTo>
                    <a:pt x="2334260" y="2209800"/>
                    <a:pt x="2341880" y="2221230"/>
                    <a:pt x="2348230" y="2244090"/>
                  </a:cubicBezTo>
                  <a:cubicBezTo>
                    <a:pt x="2355850" y="2270760"/>
                    <a:pt x="2357120" y="2313940"/>
                    <a:pt x="2345690" y="2343150"/>
                  </a:cubicBezTo>
                  <a:cubicBezTo>
                    <a:pt x="2334260" y="2371090"/>
                    <a:pt x="2306320" y="2401570"/>
                    <a:pt x="2278380" y="2415540"/>
                  </a:cubicBezTo>
                  <a:cubicBezTo>
                    <a:pt x="2250440" y="2429510"/>
                    <a:pt x="2219960" y="2434590"/>
                    <a:pt x="2179320" y="2424430"/>
                  </a:cubicBezTo>
                  <a:cubicBezTo>
                    <a:pt x="2100580" y="2405380"/>
                    <a:pt x="1977390" y="2306320"/>
                    <a:pt x="1851660" y="2218690"/>
                  </a:cubicBezTo>
                  <a:cubicBezTo>
                    <a:pt x="1670050" y="2091690"/>
                    <a:pt x="1377950" y="1828800"/>
                    <a:pt x="1206500" y="1719580"/>
                  </a:cubicBezTo>
                  <a:cubicBezTo>
                    <a:pt x="1103630" y="1654810"/>
                    <a:pt x="989330" y="1626870"/>
                    <a:pt x="944880" y="1584960"/>
                  </a:cubicBezTo>
                  <a:cubicBezTo>
                    <a:pt x="923290" y="1565910"/>
                    <a:pt x="915670" y="1551940"/>
                    <a:pt x="909320" y="1529080"/>
                  </a:cubicBezTo>
                  <a:cubicBezTo>
                    <a:pt x="901700" y="1501140"/>
                    <a:pt x="901700" y="1457960"/>
                    <a:pt x="913130" y="1430020"/>
                  </a:cubicBezTo>
                  <a:cubicBezTo>
                    <a:pt x="925830" y="1402080"/>
                    <a:pt x="957580" y="1372870"/>
                    <a:pt x="981710" y="1358900"/>
                  </a:cubicBezTo>
                  <a:cubicBezTo>
                    <a:pt x="1002030" y="1347470"/>
                    <a:pt x="1026160" y="1344930"/>
                    <a:pt x="1047750" y="1346200"/>
                  </a:cubicBezTo>
                  <a:cubicBezTo>
                    <a:pt x="1069340" y="1347470"/>
                    <a:pt x="1094740" y="1346200"/>
                    <a:pt x="1111250" y="1365250"/>
                  </a:cubicBezTo>
                  <a:cubicBezTo>
                    <a:pt x="1141730" y="1397000"/>
                    <a:pt x="1129030" y="1496060"/>
                    <a:pt x="1158240" y="1570990"/>
                  </a:cubicBezTo>
                  <a:cubicBezTo>
                    <a:pt x="1196340" y="1673860"/>
                    <a:pt x="1280160" y="1819910"/>
                    <a:pt x="1344930" y="1913890"/>
                  </a:cubicBezTo>
                  <a:cubicBezTo>
                    <a:pt x="1394460" y="1986280"/>
                    <a:pt x="1447800" y="2042160"/>
                    <a:pt x="1499870" y="2096770"/>
                  </a:cubicBezTo>
                  <a:cubicBezTo>
                    <a:pt x="1544320" y="2143760"/>
                    <a:pt x="1612900" y="2180590"/>
                    <a:pt x="1634490" y="2225040"/>
                  </a:cubicBezTo>
                  <a:cubicBezTo>
                    <a:pt x="1649730" y="2258060"/>
                    <a:pt x="1651000" y="2296160"/>
                    <a:pt x="1643380" y="2326640"/>
                  </a:cubicBezTo>
                  <a:cubicBezTo>
                    <a:pt x="1634490" y="2357120"/>
                    <a:pt x="1605280" y="2391410"/>
                    <a:pt x="1582420" y="2409190"/>
                  </a:cubicBezTo>
                  <a:cubicBezTo>
                    <a:pt x="1562100" y="2423160"/>
                    <a:pt x="1539240" y="2429510"/>
                    <a:pt x="1516380" y="2432050"/>
                  </a:cubicBezTo>
                  <a:cubicBezTo>
                    <a:pt x="1494790" y="2433320"/>
                    <a:pt x="1469390" y="2429510"/>
                    <a:pt x="1447800" y="2420620"/>
                  </a:cubicBezTo>
                  <a:cubicBezTo>
                    <a:pt x="1427480" y="2411730"/>
                    <a:pt x="1408430" y="2407920"/>
                    <a:pt x="1393190" y="2379980"/>
                  </a:cubicBezTo>
                  <a:cubicBezTo>
                    <a:pt x="1337310" y="2280920"/>
                    <a:pt x="1308100" y="1545590"/>
                    <a:pt x="1325880" y="1541780"/>
                  </a:cubicBezTo>
                  <a:cubicBezTo>
                    <a:pt x="1330960" y="1540510"/>
                    <a:pt x="1357630" y="1602740"/>
                    <a:pt x="1356360" y="1633220"/>
                  </a:cubicBezTo>
                  <a:cubicBezTo>
                    <a:pt x="1355090" y="1662430"/>
                    <a:pt x="1339850" y="1700530"/>
                    <a:pt x="1319530" y="1722120"/>
                  </a:cubicBezTo>
                  <a:cubicBezTo>
                    <a:pt x="1299210" y="1743710"/>
                    <a:pt x="1259840" y="1760220"/>
                    <a:pt x="1231900" y="1764030"/>
                  </a:cubicBezTo>
                  <a:cubicBezTo>
                    <a:pt x="1210310" y="1767840"/>
                    <a:pt x="1187450" y="1762760"/>
                    <a:pt x="1168400" y="1753870"/>
                  </a:cubicBezTo>
                  <a:cubicBezTo>
                    <a:pt x="1148080" y="1746250"/>
                    <a:pt x="1127760" y="1708150"/>
                    <a:pt x="1115060" y="1715770"/>
                  </a:cubicBezTo>
                  <a:cubicBezTo>
                    <a:pt x="1082040" y="1732280"/>
                    <a:pt x="1174750" y="2078990"/>
                    <a:pt x="1123950" y="2190750"/>
                  </a:cubicBezTo>
                  <a:cubicBezTo>
                    <a:pt x="1085850" y="2274570"/>
                    <a:pt x="956310" y="2306320"/>
                    <a:pt x="919480" y="2363470"/>
                  </a:cubicBezTo>
                  <a:cubicBezTo>
                    <a:pt x="895350" y="2401570"/>
                    <a:pt x="904240" y="2448560"/>
                    <a:pt x="889000" y="2477770"/>
                  </a:cubicBezTo>
                  <a:cubicBezTo>
                    <a:pt x="877570" y="2500630"/>
                    <a:pt x="866140" y="2518410"/>
                    <a:pt x="845820" y="2532380"/>
                  </a:cubicBezTo>
                  <a:cubicBezTo>
                    <a:pt x="821690" y="2547620"/>
                    <a:pt x="777240" y="2561590"/>
                    <a:pt x="748030" y="2560320"/>
                  </a:cubicBezTo>
                  <a:cubicBezTo>
                    <a:pt x="723900" y="2560320"/>
                    <a:pt x="702310" y="2552700"/>
                    <a:pt x="683260" y="2538730"/>
                  </a:cubicBezTo>
                  <a:cubicBezTo>
                    <a:pt x="659130" y="2522220"/>
                    <a:pt x="629920" y="2487930"/>
                    <a:pt x="621030" y="2457450"/>
                  </a:cubicBezTo>
                  <a:cubicBezTo>
                    <a:pt x="612140" y="2426970"/>
                    <a:pt x="617220" y="2393950"/>
                    <a:pt x="628650" y="2355850"/>
                  </a:cubicBezTo>
                  <a:cubicBezTo>
                    <a:pt x="646430" y="2302510"/>
                    <a:pt x="704850" y="2245360"/>
                    <a:pt x="742950" y="2172970"/>
                  </a:cubicBezTo>
                  <a:cubicBezTo>
                    <a:pt x="795020" y="2073910"/>
                    <a:pt x="853440" y="1870710"/>
                    <a:pt x="900430" y="1809750"/>
                  </a:cubicBezTo>
                  <a:cubicBezTo>
                    <a:pt x="920750" y="1784350"/>
                    <a:pt x="935990" y="1775460"/>
                    <a:pt x="956310" y="1765300"/>
                  </a:cubicBezTo>
                  <a:cubicBezTo>
                    <a:pt x="977900" y="1756410"/>
                    <a:pt x="1004570" y="1751330"/>
                    <a:pt x="1027430" y="1752600"/>
                  </a:cubicBezTo>
                  <a:cubicBezTo>
                    <a:pt x="1050290" y="1753870"/>
                    <a:pt x="1075690" y="1758950"/>
                    <a:pt x="1096010" y="1772920"/>
                  </a:cubicBezTo>
                  <a:cubicBezTo>
                    <a:pt x="1121410" y="1790700"/>
                    <a:pt x="1151890" y="1824990"/>
                    <a:pt x="1162050" y="1856740"/>
                  </a:cubicBezTo>
                  <a:cubicBezTo>
                    <a:pt x="1172210" y="1888490"/>
                    <a:pt x="1153160" y="1924050"/>
                    <a:pt x="1156970" y="1963420"/>
                  </a:cubicBezTo>
                  <a:cubicBezTo>
                    <a:pt x="1162050" y="2011680"/>
                    <a:pt x="1187450" y="2071370"/>
                    <a:pt x="1198880" y="2125980"/>
                  </a:cubicBezTo>
                  <a:cubicBezTo>
                    <a:pt x="1210310" y="2181860"/>
                    <a:pt x="1186180" y="2254250"/>
                    <a:pt x="1224280" y="2297430"/>
                  </a:cubicBezTo>
                  <a:cubicBezTo>
                    <a:pt x="1281430" y="2360930"/>
                    <a:pt x="1479550" y="2382520"/>
                    <a:pt x="1595120" y="2399030"/>
                  </a:cubicBezTo>
                  <a:cubicBezTo>
                    <a:pt x="1694180" y="2413000"/>
                    <a:pt x="1790700" y="2407920"/>
                    <a:pt x="1871980" y="2402840"/>
                  </a:cubicBezTo>
                  <a:cubicBezTo>
                    <a:pt x="1938020" y="2399030"/>
                    <a:pt x="2002790" y="2368550"/>
                    <a:pt x="2048510" y="2379980"/>
                  </a:cubicBezTo>
                  <a:cubicBezTo>
                    <a:pt x="2084070" y="2388870"/>
                    <a:pt x="2114550" y="2413000"/>
                    <a:pt x="2132330" y="2438400"/>
                  </a:cubicBezTo>
                  <a:cubicBezTo>
                    <a:pt x="2150110" y="2465070"/>
                    <a:pt x="2160270" y="2506980"/>
                    <a:pt x="2155190" y="2538730"/>
                  </a:cubicBezTo>
                  <a:cubicBezTo>
                    <a:pt x="2151380" y="2570480"/>
                    <a:pt x="2131060" y="2607310"/>
                    <a:pt x="2106930" y="2628900"/>
                  </a:cubicBezTo>
                  <a:cubicBezTo>
                    <a:pt x="2082800" y="2649220"/>
                    <a:pt x="2049780" y="2669540"/>
                    <a:pt x="2010410" y="2663190"/>
                  </a:cubicBezTo>
                  <a:cubicBezTo>
                    <a:pt x="1932940" y="2653030"/>
                    <a:pt x="1795780" y="2512060"/>
                    <a:pt x="1691640" y="2428240"/>
                  </a:cubicBezTo>
                  <a:cubicBezTo>
                    <a:pt x="1586230" y="2343150"/>
                    <a:pt x="1499870" y="2246630"/>
                    <a:pt x="1383030" y="2156460"/>
                  </a:cubicBezTo>
                  <a:cubicBezTo>
                    <a:pt x="1245870" y="2048510"/>
                    <a:pt x="1002030" y="1913890"/>
                    <a:pt x="915670" y="1833880"/>
                  </a:cubicBezTo>
                  <a:cubicBezTo>
                    <a:pt x="876300" y="1797050"/>
                    <a:pt x="854710" y="1770380"/>
                    <a:pt x="840740" y="1739900"/>
                  </a:cubicBezTo>
                  <a:cubicBezTo>
                    <a:pt x="830580" y="1718310"/>
                    <a:pt x="825500" y="1697990"/>
                    <a:pt x="828040" y="1675130"/>
                  </a:cubicBezTo>
                  <a:cubicBezTo>
                    <a:pt x="830580" y="1647190"/>
                    <a:pt x="848360" y="1606550"/>
                    <a:pt x="867410" y="1584960"/>
                  </a:cubicBezTo>
                  <a:cubicBezTo>
                    <a:pt x="882650" y="1567180"/>
                    <a:pt x="900430" y="1555750"/>
                    <a:pt x="923290" y="1550670"/>
                  </a:cubicBezTo>
                  <a:cubicBezTo>
                    <a:pt x="951230" y="1543050"/>
                    <a:pt x="975360" y="1546860"/>
                    <a:pt x="1021080" y="1554480"/>
                  </a:cubicBezTo>
                  <a:cubicBezTo>
                    <a:pt x="1139190" y="1576070"/>
                    <a:pt x="1454150" y="1690370"/>
                    <a:pt x="1638300" y="1752600"/>
                  </a:cubicBezTo>
                  <a:cubicBezTo>
                    <a:pt x="1788160" y="1804670"/>
                    <a:pt x="1930400" y="1865630"/>
                    <a:pt x="2045970" y="1901190"/>
                  </a:cubicBezTo>
                  <a:cubicBezTo>
                    <a:pt x="2127250" y="1926590"/>
                    <a:pt x="2212340" y="1935480"/>
                    <a:pt x="2259330" y="1955800"/>
                  </a:cubicBezTo>
                  <a:cubicBezTo>
                    <a:pt x="2284730" y="1965960"/>
                    <a:pt x="2301240" y="1974850"/>
                    <a:pt x="2315210" y="1988820"/>
                  </a:cubicBezTo>
                  <a:cubicBezTo>
                    <a:pt x="2330450" y="2004060"/>
                    <a:pt x="2344420" y="2023110"/>
                    <a:pt x="2349500" y="2044700"/>
                  </a:cubicBezTo>
                  <a:cubicBezTo>
                    <a:pt x="2357120" y="2072640"/>
                    <a:pt x="2357120" y="2114550"/>
                    <a:pt x="2344420" y="2142490"/>
                  </a:cubicBezTo>
                  <a:cubicBezTo>
                    <a:pt x="2331720" y="2170430"/>
                    <a:pt x="2303780" y="2198370"/>
                    <a:pt x="2275840" y="2211070"/>
                  </a:cubicBezTo>
                  <a:cubicBezTo>
                    <a:pt x="2247900" y="2223770"/>
                    <a:pt x="2225040" y="2226310"/>
                    <a:pt x="2179320" y="2217420"/>
                  </a:cubicBezTo>
                  <a:cubicBezTo>
                    <a:pt x="2043430" y="2190750"/>
                    <a:pt x="1623060" y="1932940"/>
                    <a:pt x="1423670" y="1844040"/>
                  </a:cubicBezTo>
                  <a:cubicBezTo>
                    <a:pt x="1295400" y="1788160"/>
                    <a:pt x="1164590" y="1765300"/>
                    <a:pt x="1104900" y="1718310"/>
                  </a:cubicBezTo>
                  <a:cubicBezTo>
                    <a:pt x="1073150" y="1692910"/>
                    <a:pt x="1059180" y="1663700"/>
                    <a:pt x="1050290" y="1637030"/>
                  </a:cubicBezTo>
                  <a:cubicBezTo>
                    <a:pt x="1043940" y="1615440"/>
                    <a:pt x="1043940" y="1592580"/>
                    <a:pt x="1051560" y="1570990"/>
                  </a:cubicBezTo>
                  <a:cubicBezTo>
                    <a:pt x="1060450" y="1544320"/>
                    <a:pt x="1085850" y="1508760"/>
                    <a:pt x="1107440" y="1492250"/>
                  </a:cubicBezTo>
                  <a:cubicBezTo>
                    <a:pt x="1126490" y="1478280"/>
                    <a:pt x="1148080" y="1471930"/>
                    <a:pt x="1169670" y="1469390"/>
                  </a:cubicBezTo>
                  <a:cubicBezTo>
                    <a:pt x="1191260" y="1466850"/>
                    <a:pt x="1209040" y="1468120"/>
                    <a:pt x="1234440" y="1478280"/>
                  </a:cubicBezTo>
                  <a:cubicBezTo>
                    <a:pt x="1281430" y="1494790"/>
                    <a:pt x="1324610" y="1548130"/>
                    <a:pt x="1413510" y="1595120"/>
                  </a:cubicBezTo>
                  <a:cubicBezTo>
                    <a:pt x="1634490" y="1714500"/>
                    <a:pt x="2466340" y="2012950"/>
                    <a:pt x="2617470" y="2115820"/>
                  </a:cubicBezTo>
                  <a:cubicBezTo>
                    <a:pt x="2658110" y="2143760"/>
                    <a:pt x="2673350" y="2156460"/>
                    <a:pt x="2686050" y="2183130"/>
                  </a:cubicBezTo>
                  <a:cubicBezTo>
                    <a:pt x="2698750" y="2211070"/>
                    <a:pt x="2698750" y="2252980"/>
                    <a:pt x="2692400" y="2279650"/>
                  </a:cubicBezTo>
                  <a:cubicBezTo>
                    <a:pt x="2686050" y="2301240"/>
                    <a:pt x="2673350" y="2320290"/>
                    <a:pt x="2658110" y="2334260"/>
                  </a:cubicBezTo>
                  <a:cubicBezTo>
                    <a:pt x="2644140" y="2349500"/>
                    <a:pt x="2625090" y="2363470"/>
                    <a:pt x="2603500" y="2368550"/>
                  </a:cubicBezTo>
                  <a:cubicBezTo>
                    <a:pt x="2575560" y="2374900"/>
                    <a:pt x="2547620" y="2362200"/>
                    <a:pt x="2506980" y="2363470"/>
                  </a:cubicBezTo>
                  <a:cubicBezTo>
                    <a:pt x="2438400" y="2364740"/>
                    <a:pt x="2338070" y="2396490"/>
                    <a:pt x="2230120" y="2393950"/>
                  </a:cubicBezTo>
                  <a:cubicBezTo>
                    <a:pt x="2075180" y="2390140"/>
                    <a:pt x="1849120" y="2340610"/>
                    <a:pt x="1670050" y="2303780"/>
                  </a:cubicBezTo>
                  <a:cubicBezTo>
                    <a:pt x="1503680" y="2269490"/>
                    <a:pt x="1313180" y="2222500"/>
                    <a:pt x="1188720" y="2183130"/>
                  </a:cubicBezTo>
                  <a:cubicBezTo>
                    <a:pt x="1109980" y="2157730"/>
                    <a:pt x="1036320" y="2143760"/>
                    <a:pt x="996950" y="2108200"/>
                  </a:cubicBezTo>
                  <a:cubicBezTo>
                    <a:pt x="970280" y="2085340"/>
                    <a:pt x="956310" y="2053590"/>
                    <a:pt x="952500" y="2023110"/>
                  </a:cubicBezTo>
                  <a:cubicBezTo>
                    <a:pt x="948690" y="1993900"/>
                    <a:pt x="958850" y="1954530"/>
                    <a:pt x="975360" y="1930400"/>
                  </a:cubicBezTo>
                  <a:cubicBezTo>
                    <a:pt x="991870" y="1906270"/>
                    <a:pt x="1028700" y="1884680"/>
                    <a:pt x="1054100" y="1875790"/>
                  </a:cubicBezTo>
                  <a:cubicBezTo>
                    <a:pt x="1075690" y="1869440"/>
                    <a:pt x="1087120" y="1869440"/>
                    <a:pt x="1118870" y="1875790"/>
                  </a:cubicBezTo>
                  <a:cubicBezTo>
                    <a:pt x="1234440" y="1898650"/>
                    <a:pt x="1626870" y="2095500"/>
                    <a:pt x="1870710" y="2194560"/>
                  </a:cubicBezTo>
                  <a:cubicBezTo>
                    <a:pt x="2101850" y="2288540"/>
                    <a:pt x="2448560" y="2381250"/>
                    <a:pt x="2546350" y="2457450"/>
                  </a:cubicBezTo>
                  <a:cubicBezTo>
                    <a:pt x="2581910" y="2485390"/>
                    <a:pt x="2594610" y="2508250"/>
                    <a:pt x="2602230" y="2537460"/>
                  </a:cubicBezTo>
                  <a:cubicBezTo>
                    <a:pt x="2609850" y="2566670"/>
                    <a:pt x="2606040" y="2607310"/>
                    <a:pt x="2592070" y="2633980"/>
                  </a:cubicBezTo>
                  <a:cubicBezTo>
                    <a:pt x="2579370" y="2660650"/>
                    <a:pt x="2546350" y="2687320"/>
                    <a:pt x="2520950" y="2700020"/>
                  </a:cubicBezTo>
                  <a:cubicBezTo>
                    <a:pt x="2499360" y="2708910"/>
                    <a:pt x="2490470" y="2707640"/>
                    <a:pt x="2456180" y="2708910"/>
                  </a:cubicBezTo>
                  <a:cubicBezTo>
                    <a:pt x="2326640" y="2708910"/>
                    <a:pt x="1799590" y="2635250"/>
                    <a:pt x="1537970" y="2597150"/>
                  </a:cubicBezTo>
                  <a:cubicBezTo>
                    <a:pt x="1341120" y="2567940"/>
                    <a:pt x="1168400" y="2537460"/>
                    <a:pt x="1023620" y="2509520"/>
                  </a:cubicBezTo>
                  <a:cubicBezTo>
                    <a:pt x="915670" y="2487930"/>
                    <a:pt x="819150" y="2467610"/>
                    <a:pt x="742950" y="2446020"/>
                  </a:cubicBezTo>
                  <a:cubicBezTo>
                    <a:pt x="690880" y="2430780"/>
                    <a:pt x="642620" y="2418080"/>
                    <a:pt x="609600" y="2399030"/>
                  </a:cubicBezTo>
                  <a:cubicBezTo>
                    <a:pt x="588010" y="2386330"/>
                    <a:pt x="572770" y="2373630"/>
                    <a:pt x="560070" y="2355850"/>
                  </a:cubicBezTo>
                  <a:cubicBezTo>
                    <a:pt x="547370" y="2339340"/>
                    <a:pt x="538480" y="2316480"/>
                    <a:pt x="535940" y="2294890"/>
                  </a:cubicBezTo>
                  <a:cubicBezTo>
                    <a:pt x="533400" y="2274570"/>
                    <a:pt x="535940" y="2250440"/>
                    <a:pt x="543560" y="2230120"/>
                  </a:cubicBezTo>
                  <a:cubicBezTo>
                    <a:pt x="549910" y="2209800"/>
                    <a:pt x="563880" y="2190750"/>
                    <a:pt x="579120" y="2175510"/>
                  </a:cubicBezTo>
                  <a:cubicBezTo>
                    <a:pt x="595630" y="2161540"/>
                    <a:pt x="608330" y="2152650"/>
                    <a:pt x="636270" y="2145030"/>
                  </a:cubicBezTo>
                  <a:cubicBezTo>
                    <a:pt x="704850" y="2124710"/>
                    <a:pt x="877570" y="2120900"/>
                    <a:pt x="1000760" y="2115820"/>
                  </a:cubicBezTo>
                  <a:cubicBezTo>
                    <a:pt x="1129030" y="2110740"/>
                    <a:pt x="1245870" y="2106930"/>
                    <a:pt x="1391920" y="2115820"/>
                  </a:cubicBezTo>
                  <a:cubicBezTo>
                    <a:pt x="1582420" y="2127250"/>
                    <a:pt x="2039620" y="2205990"/>
                    <a:pt x="2043430" y="2193290"/>
                  </a:cubicBezTo>
                  <a:cubicBezTo>
                    <a:pt x="2044700" y="2189480"/>
                    <a:pt x="2010410" y="2176780"/>
                    <a:pt x="2010410" y="2176780"/>
                  </a:cubicBezTo>
                  <a:cubicBezTo>
                    <a:pt x="2010410" y="2176780"/>
                    <a:pt x="2076450" y="2195830"/>
                    <a:pt x="2096770" y="2217420"/>
                  </a:cubicBezTo>
                  <a:cubicBezTo>
                    <a:pt x="2117090" y="2239010"/>
                    <a:pt x="2133600" y="2275840"/>
                    <a:pt x="2134870" y="2306320"/>
                  </a:cubicBezTo>
                  <a:cubicBezTo>
                    <a:pt x="2136140" y="2336800"/>
                    <a:pt x="2119630" y="2374900"/>
                    <a:pt x="2103120" y="2397760"/>
                  </a:cubicBezTo>
                  <a:cubicBezTo>
                    <a:pt x="2090420" y="2415540"/>
                    <a:pt x="2071370" y="2428240"/>
                    <a:pt x="2052320" y="2435860"/>
                  </a:cubicBezTo>
                  <a:cubicBezTo>
                    <a:pt x="2032000" y="2444750"/>
                    <a:pt x="2019300" y="2448560"/>
                    <a:pt x="1987550" y="2447290"/>
                  </a:cubicBezTo>
                  <a:cubicBezTo>
                    <a:pt x="1897380" y="2440940"/>
                    <a:pt x="1630680" y="2348230"/>
                    <a:pt x="1473200" y="2294890"/>
                  </a:cubicBezTo>
                  <a:cubicBezTo>
                    <a:pt x="1337310" y="2249170"/>
                    <a:pt x="1215390" y="2199640"/>
                    <a:pt x="1097280" y="2150110"/>
                  </a:cubicBezTo>
                  <a:cubicBezTo>
                    <a:pt x="988060" y="2103120"/>
                    <a:pt x="875030" y="2054860"/>
                    <a:pt x="787400" y="2005330"/>
                  </a:cubicBezTo>
                  <a:cubicBezTo>
                    <a:pt x="718820" y="1965960"/>
                    <a:pt x="660400" y="1926590"/>
                    <a:pt x="609600" y="1884680"/>
                  </a:cubicBezTo>
                  <a:cubicBezTo>
                    <a:pt x="566420" y="1849120"/>
                    <a:pt x="518160" y="1811020"/>
                    <a:pt x="499110" y="1776730"/>
                  </a:cubicBezTo>
                  <a:cubicBezTo>
                    <a:pt x="486410" y="1755140"/>
                    <a:pt x="483870" y="1734820"/>
                    <a:pt x="485140" y="1713230"/>
                  </a:cubicBezTo>
                  <a:cubicBezTo>
                    <a:pt x="485140" y="1691640"/>
                    <a:pt x="491490" y="1668780"/>
                    <a:pt x="501650" y="1649730"/>
                  </a:cubicBezTo>
                  <a:cubicBezTo>
                    <a:pt x="511810" y="1631950"/>
                    <a:pt x="528320" y="1612900"/>
                    <a:pt x="546100" y="1601470"/>
                  </a:cubicBezTo>
                  <a:cubicBezTo>
                    <a:pt x="563880" y="1590040"/>
                    <a:pt x="585470" y="1581150"/>
                    <a:pt x="608330" y="1579880"/>
                  </a:cubicBezTo>
                  <a:cubicBezTo>
                    <a:pt x="636270" y="1578610"/>
                    <a:pt x="657860" y="1596390"/>
                    <a:pt x="702310" y="1605280"/>
                  </a:cubicBezTo>
                  <a:cubicBezTo>
                    <a:pt x="803910" y="1625600"/>
                    <a:pt x="1007110" y="1634490"/>
                    <a:pt x="1216660" y="1673860"/>
                  </a:cubicBezTo>
                  <a:cubicBezTo>
                    <a:pt x="1551940" y="1737360"/>
                    <a:pt x="2146300" y="1897380"/>
                    <a:pt x="2515870" y="1995170"/>
                  </a:cubicBezTo>
                  <a:cubicBezTo>
                    <a:pt x="2792730" y="2067560"/>
                    <a:pt x="3131820" y="2155190"/>
                    <a:pt x="3237230" y="2198370"/>
                  </a:cubicBezTo>
                  <a:cubicBezTo>
                    <a:pt x="3268980" y="2211070"/>
                    <a:pt x="3279140" y="2214880"/>
                    <a:pt x="3295650" y="2230120"/>
                  </a:cubicBezTo>
                  <a:cubicBezTo>
                    <a:pt x="3310890" y="2244090"/>
                    <a:pt x="3324860" y="2264410"/>
                    <a:pt x="3332480" y="2284730"/>
                  </a:cubicBezTo>
                  <a:cubicBezTo>
                    <a:pt x="3338830" y="2305050"/>
                    <a:pt x="3343910" y="2327910"/>
                    <a:pt x="3338830" y="2349500"/>
                  </a:cubicBezTo>
                  <a:cubicBezTo>
                    <a:pt x="3333750" y="2377440"/>
                    <a:pt x="3315970" y="2415540"/>
                    <a:pt x="3291840" y="2435860"/>
                  </a:cubicBezTo>
                  <a:cubicBezTo>
                    <a:pt x="3268980" y="2456180"/>
                    <a:pt x="3244850" y="2465070"/>
                    <a:pt x="3200400" y="2468880"/>
                  </a:cubicBezTo>
                  <a:cubicBezTo>
                    <a:pt x="3088640" y="2481580"/>
                    <a:pt x="2794000" y="2419350"/>
                    <a:pt x="2599690" y="2387600"/>
                  </a:cubicBezTo>
                  <a:cubicBezTo>
                    <a:pt x="2416810" y="2357120"/>
                    <a:pt x="2259330" y="2335530"/>
                    <a:pt x="2068830" y="2287270"/>
                  </a:cubicBezTo>
                  <a:cubicBezTo>
                    <a:pt x="1840230" y="2230120"/>
                    <a:pt x="1524000" y="2099310"/>
                    <a:pt x="1323340" y="2049780"/>
                  </a:cubicBezTo>
                  <a:cubicBezTo>
                    <a:pt x="1191260" y="2018030"/>
                    <a:pt x="1084580" y="1985010"/>
                    <a:pt x="989330" y="1992630"/>
                  </a:cubicBezTo>
                  <a:cubicBezTo>
                    <a:pt x="916940" y="1998980"/>
                    <a:pt x="866140" y="2029460"/>
                    <a:pt x="801370" y="2056130"/>
                  </a:cubicBezTo>
                  <a:cubicBezTo>
                    <a:pt x="726440" y="2086610"/>
                    <a:pt x="650240" y="2142490"/>
                    <a:pt x="568960" y="2167890"/>
                  </a:cubicBezTo>
                  <a:cubicBezTo>
                    <a:pt x="485140" y="2193290"/>
                    <a:pt x="386080" y="2222500"/>
                    <a:pt x="304800" y="2205990"/>
                  </a:cubicBezTo>
                  <a:cubicBezTo>
                    <a:pt x="222250" y="2189480"/>
                    <a:pt x="123190" y="2132330"/>
                    <a:pt x="77470" y="2068830"/>
                  </a:cubicBezTo>
                  <a:cubicBezTo>
                    <a:pt x="34290" y="2009140"/>
                    <a:pt x="38100" y="1924050"/>
                    <a:pt x="27940" y="1844040"/>
                  </a:cubicBezTo>
                  <a:cubicBezTo>
                    <a:pt x="17780" y="1753870"/>
                    <a:pt x="0" y="1621790"/>
                    <a:pt x="19050" y="1555750"/>
                  </a:cubicBezTo>
                  <a:cubicBezTo>
                    <a:pt x="31750" y="1515110"/>
                    <a:pt x="53340" y="1487170"/>
                    <a:pt x="81280" y="1466850"/>
                  </a:cubicBezTo>
                  <a:cubicBezTo>
                    <a:pt x="107950" y="1446530"/>
                    <a:pt x="148590" y="1433830"/>
                    <a:pt x="182880" y="1433830"/>
                  </a:cubicBezTo>
                  <a:cubicBezTo>
                    <a:pt x="217170" y="1433830"/>
                    <a:pt x="257810" y="1447800"/>
                    <a:pt x="284480" y="1469390"/>
                  </a:cubicBezTo>
                  <a:cubicBezTo>
                    <a:pt x="311150" y="1489710"/>
                    <a:pt x="335280" y="1526540"/>
                    <a:pt x="344170" y="1558290"/>
                  </a:cubicBezTo>
                  <a:cubicBezTo>
                    <a:pt x="353060" y="1591310"/>
                    <a:pt x="345440" y="1638300"/>
                    <a:pt x="336550" y="1666240"/>
                  </a:cubicBezTo>
                  <a:cubicBezTo>
                    <a:pt x="330200" y="1685290"/>
                    <a:pt x="322580" y="1697990"/>
                    <a:pt x="308610" y="1711960"/>
                  </a:cubicBezTo>
                  <a:cubicBezTo>
                    <a:pt x="288290" y="1732280"/>
                    <a:pt x="243840" y="1758950"/>
                    <a:pt x="215900" y="1766570"/>
                  </a:cubicBezTo>
                  <a:cubicBezTo>
                    <a:pt x="195580" y="1772920"/>
                    <a:pt x="179070" y="1771650"/>
                    <a:pt x="161290" y="1769110"/>
                  </a:cubicBezTo>
                  <a:cubicBezTo>
                    <a:pt x="143510" y="1766570"/>
                    <a:pt x="127000" y="1764030"/>
                    <a:pt x="109220" y="1753870"/>
                  </a:cubicBezTo>
                  <a:cubicBezTo>
                    <a:pt x="83820" y="1739900"/>
                    <a:pt x="46990" y="1709420"/>
                    <a:pt x="31750" y="1678940"/>
                  </a:cubicBezTo>
                  <a:cubicBezTo>
                    <a:pt x="16510" y="1649730"/>
                    <a:pt x="8890" y="1606550"/>
                    <a:pt x="15240" y="1573530"/>
                  </a:cubicBezTo>
                  <a:cubicBezTo>
                    <a:pt x="21590" y="1539240"/>
                    <a:pt x="41910" y="1501140"/>
                    <a:pt x="67310" y="1478280"/>
                  </a:cubicBezTo>
                  <a:cubicBezTo>
                    <a:pt x="91440" y="1455420"/>
                    <a:pt x="130810" y="1437640"/>
                    <a:pt x="165100" y="1433830"/>
                  </a:cubicBezTo>
                  <a:cubicBezTo>
                    <a:pt x="198120" y="1431290"/>
                    <a:pt x="241300" y="1441450"/>
                    <a:pt x="269240" y="1459230"/>
                  </a:cubicBezTo>
                  <a:cubicBezTo>
                    <a:pt x="298450" y="1477010"/>
                    <a:pt x="323850" y="1506220"/>
                    <a:pt x="337820" y="1541780"/>
                  </a:cubicBezTo>
                  <a:cubicBezTo>
                    <a:pt x="355600" y="1583690"/>
                    <a:pt x="344170" y="1645920"/>
                    <a:pt x="351790" y="1701800"/>
                  </a:cubicBezTo>
                  <a:cubicBezTo>
                    <a:pt x="360680" y="1764030"/>
                    <a:pt x="342900" y="1868170"/>
                    <a:pt x="389890" y="1896110"/>
                  </a:cubicBezTo>
                  <a:cubicBezTo>
                    <a:pt x="473710" y="1944370"/>
                    <a:pt x="805180" y="1718310"/>
                    <a:pt x="958850" y="1706880"/>
                  </a:cubicBezTo>
                  <a:cubicBezTo>
                    <a:pt x="1060450" y="1700530"/>
                    <a:pt x="1106170" y="1727200"/>
                    <a:pt x="1217930" y="1755140"/>
                  </a:cubicBezTo>
                  <a:cubicBezTo>
                    <a:pt x="1428750" y="1805940"/>
                    <a:pt x="1855470" y="1964690"/>
                    <a:pt x="2115820" y="2026920"/>
                  </a:cubicBezTo>
                  <a:cubicBezTo>
                    <a:pt x="2312670" y="2073910"/>
                    <a:pt x="2459990" y="2090420"/>
                    <a:pt x="2640330" y="2118360"/>
                  </a:cubicBezTo>
                  <a:cubicBezTo>
                    <a:pt x="2832100" y="2148840"/>
                    <a:pt x="3144520" y="2167890"/>
                    <a:pt x="3237230" y="2198370"/>
                  </a:cubicBezTo>
                  <a:cubicBezTo>
                    <a:pt x="3267710" y="2208530"/>
                    <a:pt x="3279140" y="2213610"/>
                    <a:pt x="3295650" y="2230120"/>
                  </a:cubicBezTo>
                  <a:cubicBezTo>
                    <a:pt x="3314700" y="2249170"/>
                    <a:pt x="3335020" y="2288540"/>
                    <a:pt x="3340100" y="2316480"/>
                  </a:cubicBezTo>
                  <a:cubicBezTo>
                    <a:pt x="3343910" y="2339340"/>
                    <a:pt x="3338830" y="2362200"/>
                    <a:pt x="3331210" y="2382520"/>
                  </a:cubicBezTo>
                  <a:cubicBezTo>
                    <a:pt x="3322320" y="2401570"/>
                    <a:pt x="3308350" y="2421890"/>
                    <a:pt x="3291840" y="2435860"/>
                  </a:cubicBezTo>
                  <a:cubicBezTo>
                    <a:pt x="3276600" y="2449830"/>
                    <a:pt x="3253740" y="2461260"/>
                    <a:pt x="3233420" y="2466340"/>
                  </a:cubicBezTo>
                  <a:cubicBezTo>
                    <a:pt x="3213100" y="2470150"/>
                    <a:pt x="3200400" y="2470150"/>
                    <a:pt x="3167380" y="2465070"/>
                  </a:cubicBezTo>
                  <a:cubicBezTo>
                    <a:pt x="3055620" y="2447290"/>
                    <a:pt x="2745740" y="2325370"/>
                    <a:pt x="2456180" y="2245360"/>
                  </a:cubicBezTo>
                  <a:cubicBezTo>
                    <a:pt x="2016760" y="2124710"/>
                    <a:pt x="1082040" y="1885950"/>
                    <a:pt x="775970" y="1840230"/>
                  </a:cubicBezTo>
                  <a:cubicBezTo>
                    <a:pt x="662940" y="1823720"/>
                    <a:pt x="585470" y="1849120"/>
                    <a:pt x="541020" y="1827530"/>
                  </a:cubicBezTo>
                  <a:cubicBezTo>
                    <a:pt x="518160" y="1814830"/>
                    <a:pt x="508000" y="1798320"/>
                    <a:pt x="499110" y="1776730"/>
                  </a:cubicBezTo>
                  <a:cubicBezTo>
                    <a:pt x="487680" y="1751330"/>
                    <a:pt x="481330" y="1709420"/>
                    <a:pt x="490220" y="1680210"/>
                  </a:cubicBezTo>
                  <a:cubicBezTo>
                    <a:pt x="497840" y="1651000"/>
                    <a:pt x="524510" y="1617980"/>
                    <a:pt x="546100" y="1601470"/>
                  </a:cubicBezTo>
                  <a:cubicBezTo>
                    <a:pt x="565150" y="1588770"/>
                    <a:pt x="585470" y="1581150"/>
                    <a:pt x="608330" y="1579880"/>
                  </a:cubicBezTo>
                  <a:cubicBezTo>
                    <a:pt x="636270" y="1578610"/>
                    <a:pt x="668020" y="1587500"/>
                    <a:pt x="702310" y="1605280"/>
                  </a:cubicBezTo>
                  <a:cubicBezTo>
                    <a:pt x="758190" y="1635760"/>
                    <a:pt x="820420" y="1724660"/>
                    <a:pt x="896620" y="1772920"/>
                  </a:cubicBezTo>
                  <a:cubicBezTo>
                    <a:pt x="980440" y="1827530"/>
                    <a:pt x="1087120" y="1864360"/>
                    <a:pt x="1189990" y="1907540"/>
                  </a:cubicBezTo>
                  <a:cubicBezTo>
                    <a:pt x="1303020" y="1954530"/>
                    <a:pt x="1417320" y="1998980"/>
                    <a:pt x="1546860" y="2042160"/>
                  </a:cubicBezTo>
                  <a:cubicBezTo>
                    <a:pt x="1697990" y="2091690"/>
                    <a:pt x="1960880" y="2146300"/>
                    <a:pt x="2042160" y="2183130"/>
                  </a:cubicBezTo>
                  <a:cubicBezTo>
                    <a:pt x="2071370" y="2195830"/>
                    <a:pt x="2081530" y="2200910"/>
                    <a:pt x="2096770" y="2217420"/>
                  </a:cubicBezTo>
                  <a:cubicBezTo>
                    <a:pt x="2114550" y="2239010"/>
                    <a:pt x="2133600" y="2275840"/>
                    <a:pt x="2134870" y="2306320"/>
                  </a:cubicBezTo>
                  <a:cubicBezTo>
                    <a:pt x="2136140" y="2336800"/>
                    <a:pt x="2122170" y="2374900"/>
                    <a:pt x="2103120" y="2397760"/>
                  </a:cubicBezTo>
                  <a:cubicBezTo>
                    <a:pt x="2085340" y="2420620"/>
                    <a:pt x="2063750" y="2435860"/>
                    <a:pt x="2020570" y="2446020"/>
                  </a:cubicBezTo>
                  <a:cubicBezTo>
                    <a:pt x="1910080" y="2468880"/>
                    <a:pt x="1612900" y="2390140"/>
                    <a:pt x="1394460" y="2383790"/>
                  </a:cubicBezTo>
                  <a:cubicBezTo>
                    <a:pt x="1154430" y="2376170"/>
                    <a:pt x="725170" y="2423160"/>
                    <a:pt x="641350" y="2410460"/>
                  </a:cubicBezTo>
                  <a:cubicBezTo>
                    <a:pt x="623570" y="2407920"/>
                    <a:pt x="621030" y="2406650"/>
                    <a:pt x="609600" y="2399030"/>
                  </a:cubicBezTo>
                  <a:cubicBezTo>
                    <a:pt x="590550" y="2386330"/>
                    <a:pt x="554990" y="2355850"/>
                    <a:pt x="544830" y="2327910"/>
                  </a:cubicBezTo>
                  <a:cubicBezTo>
                    <a:pt x="533400" y="2298700"/>
                    <a:pt x="532130" y="2259330"/>
                    <a:pt x="543560" y="2230120"/>
                  </a:cubicBezTo>
                  <a:cubicBezTo>
                    <a:pt x="553720" y="2202180"/>
                    <a:pt x="579120" y="2171700"/>
                    <a:pt x="605790" y="2156460"/>
                  </a:cubicBezTo>
                  <a:cubicBezTo>
                    <a:pt x="632460" y="2142490"/>
                    <a:pt x="670560" y="2138680"/>
                    <a:pt x="702310" y="2143760"/>
                  </a:cubicBezTo>
                  <a:cubicBezTo>
                    <a:pt x="736600" y="2148840"/>
                    <a:pt x="760730" y="2174240"/>
                    <a:pt x="803910" y="2188210"/>
                  </a:cubicBezTo>
                  <a:cubicBezTo>
                    <a:pt x="869950" y="2209800"/>
                    <a:pt x="946150" y="2226310"/>
                    <a:pt x="1066800" y="2250440"/>
                  </a:cubicBezTo>
                  <a:cubicBezTo>
                    <a:pt x="1320800" y="2299970"/>
                    <a:pt x="2016760" y="2409190"/>
                    <a:pt x="2268220" y="2433320"/>
                  </a:cubicBezTo>
                  <a:cubicBezTo>
                    <a:pt x="2381250" y="2443480"/>
                    <a:pt x="2459990" y="2420620"/>
                    <a:pt x="2517140" y="2443480"/>
                  </a:cubicBezTo>
                  <a:cubicBezTo>
                    <a:pt x="2551430" y="2456180"/>
                    <a:pt x="2575560" y="2482850"/>
                    <a:pt x="2590800" y="2505710"/>
                  </a:cubicBezTo>
                  <a:cubicBezTo>
                    <a:pt x="2602230" y="2526030"/>
                    <a:pt x="2607310" y="2548890"/>
                    <a:pt x="2607310" y="2569210"/>
                  </a:cubicBezTo>
                  <a:cubicBezTo>
                    <a:pt x="2607310" y="2590800"/>
                    <a:pt x="2603500" y="2613660"/>
                    <a:pt x="2592070" y="2633980"/>
                  </a:cubicBezTo>
                  <a:cubicBezTo>
                    <a:pt x="2578100" y="2658110"/>
                    <a:pt x="2548890" y="2688590"/>
                    <a:pt x="2520950" y="2700020"/>
                  </a:cubicBezTo>
                  <a:cubicBezTo>
                    <a:pt x="2493010" y="2710180"/>
                    <a:pt x="2472690" y="2710180"/>
                    <a:pt x="2423160" y="2701290"/>
                  </a:cubicBezTo>
                  <a:cubicBezTo>
                    <a:pt x="2225040" y="2663190"/>
                    <a:pt x="1127760" y="2213610"/>
                    <a:pt x="996950" y="2108200"/>
                  </a:cubicBezTo>
                  <a:cubicBezTo>
                    <a:pt x="970280" y="2086610"/>
                    <a:pt x="967740" y="2076450"/>
                    <a:pt x="960120" y="2054860"/>
                  </a:cubicBezTo>
                  <a:cubicBezTo>
                    <a:pt x="952500" y="2029460"/>
                    <a:pt x="952500" y="1985010"/>
                    <a:pt x="960120" y="1959610"/>
                  </a:cubicBezTo>
                  <a:cubicBezTo>
                    <a:pt x="966470" y="1938020"/>
                    <a:pt x="979170" y="1920240"/>
                    <a:pt x="996950" y="1906270"/>
                  </a:cubicBezTo>
                  <a:cubicBezTo>
                    <a:pt x="1018540" y="1888490"/>
                    <a:pt x="1052830" y="1871980"/>
                    <a:pt x="1087120" y="1871980"/>
                  </a:cubicBezTo>
                  <a:cubicBezTo>
                    <a:pt x="1132840" y="1871980"/>
                    <a:pt x="1182370" y="1908810"/>
                    <a:pt x="1252220" y="1929130"/>
                  </a:cubicBezTo>
                  <a:cubicBezTo>
                    <a:pt x="1366520" y="1963420"/>
                    <a:pt x="1539240" y="2007870"/>
                    <a:pt x="1711960" y="2040890"/>
                  </a:cubicBezTo>
                  <a:cubicBezTo>
                    <a:pt x="1926590" y="2081530"/>
                    <a:pt x="2284730" y="2148840"/>
                    <a:pt x="2443480" y="2146300"/>
                  </a:cubicBezTo>
                  <a:cubicBezTo>
                    <a:pt x="2522220" y="2145030"/>
                    <a:pt x="2575560" y="2101850"/>
                    <a:pt x="2617470" y="2115820"/>
                  </a:cubicBezTo>
                  <a:cubicBezTo>
                    <a:pt x="2649220" y="2124710"/>
                    <a:pt x="2673350" y="2156460"/>
                    <a:pt x="2686050" y="2183130"/>
                  </a:cubicBezTo>
                  <a:cubicBezTo>
                    <a:pt x="2698750" y="2211070"/>
                    <a:pt x="2701290" y="2250440"/>
                    <a:pt x="2692400" y="2279650"/>
                  </a:cubicBezTo>
                  <a:cubicBezTo>
                    <a:pt x="2683510" y="2307590"/>
                    <a:pt x="2655570" y="2339340"/>
                    <a:pt x="2632710" y="2354580"/>
                  </a:cubicBezTo>
                  <a:cubicBezTo>
                    <a:pt x="2613660" y="2368550"/>
                    <a:pt x="2592070" y="2373630"/>
                    <a:pt x="2570480" y="2374900"/>
                  </a:cubicBezTo>
                  <a:cubicBezTo>
                    <a:pt x="2550160" y="2376170"/>
                    <a:pt x="2541270" y="2373630"/>
                    <a:pt x="2506980" y="2363470"/>
                  </a:cubicBezTo>
                  <a:cubicBezTo>
                    <a:pt x="2343150" y="2311400"/>
                    <a:pt x="1303020" y="1844040"/>
                    <a:pt x="1134110" y="1733550"/>
                  </a:cubicBezTo>
                  <a:cubicBezTo>
                    <a:pt x="1090930" y="1705610"/>
                    <a:pt x="1075690" y="1695450"/>
                    <a:pt x="1061720" y="1667510"/>
                  </a:cubicBezTo>
                  <a:cubicBezTo>
                    <a:pt x="1047750" y="1640840"/>
                    <a:pt x="1046480" y="1598930"/>
                    <a:pt x="1051560" y="1570990"/>
                  </a:cubicBezTo>
                  <a:cubicBezTo>
                    <a:pt x="1055370" y="1548130"/>
                    <a:pt x="1066800" y="1529080"/>
                    <a:pt x="1083310" y="1513840"/>
                  </a:cubicBezTo>
                  <a:cubicBezTo>
                    <a:pt x="1102360" y="1493520"/>
                    <a:pt x="1141730" y="1474470"/>
                    <a:pt x="1169670" y="1469390"/>
                  </a:cubicBezTo>
                  <a:cubicBezTo>
                    <a:pt x="1192530" y="1465580"/>
                    <a:pt x="1205230" y="1469390"/>
                    <a:pt x="1234440" y="1478280"/>
                  </a:cubicBezTo>
                  <a:cubicBezTo>
                    <a:pt x="1299210" y="1496060"/>
                    <a:pt x="1413510" y="1553210"/>
                    <a:pt x="1536700" y="1609090"/>
                  </a:cubicBezTo>
                  <a:cubicBezTo>
                    <a:pt x="1731010" y="1699260"/>
                    <a:pt x="2181860" y="1883410"/>
                    <a:pt x="2289810" y="1968500"/>
                  </a:cubicBezTo>
                  <a:cubicBezTo>
                    <a:pt x="2326640" y="1997710"/>
                    <a:pt x="2340610" y="2016760"/>
                    <a:pt x="2349500" y="2044700"/>
                  </a:cubicBezTo>
                  <a:cubicBezTo>
                    <a:pt x="2358390" y="2073910"/>
                    <a:pt x="2357120" y="2114550"/>
                    <a:pt x="2344420" y="2142490"/>
                  </a:cubicBezTo>
                  <a:cubicBezTo>
                    <a:pt x="2331720" y="2170430"/>
                    <a:pt x="2303780" y="2198370"/>
                    <a:pt x="2275840" y="2211070"/>
                  </a:cubicBezTo>
                  <a:cubicBezTo>
                    <a:pt x="2245360" y="2225040"/>
                    <a:pt x="2219960" y="2225040"/>
                    <a:pt x="2162810" y="2217420"/>
                  </a:cubicBezTo>
                  <a:cubicBezTo>
                    <a:pt x="1965960" y="2190750"/>
                    <a:pt x="1023620" y="1903730"/>
                    <a:pt x="882650" y="1791970"/>
                  </a:cubicBezTo>
                  <a:cubicBezTo>
                    <a:pt x="844550" y="1761490"/>
                    <a:pt x="838200" y="1736090"/>
                    <a:pt x="830580" y="1708150"/>
                  </a:cubicBezTo>
                  <a:cubicBezTo>
                    <a:pt x="824230" y="1686560"/>
                    <a:pt x="828040" y="1662430"/>
                    <a:pt x="833120" y="1642110"/>
                  </a:cubicBezTo>
                  <a:cubicBezTo>
                    <a:pt x="839470" y="1621790"/>
                    <a:pt x="852170" y="1600200"/>
                    <a:pt x="867410" y="1584960"/>
                  </a:cubicBezTo>
                  <a:cubicBezTo>
                    <a:pt x="881380" y="1569720"/>
                    <a:pt x="902970" y="1557020"/>
                    <a:pt x="923290" y="1550670"/>
                  </a:cubicBezTo>
                  <a:cubicBezTo>
                    <a:pt x="943610" y="1543050"/>
                    <a:pt x="967740" y="1541780"/>
                    <a:pt x="989330" y="1545590"/>
                  </a:cubicBezTo>
                  <a:cubicBezTo>
                    <a:pt x="1010920" y="1548130"/>
                    <a:pt x="1035050" y="1558290"/>
                    <a:pt x="1050290" y="1570990"/>
                  </a:cubicBezTo>
                  <a:cubicBezTo>
                    <a:pt x="1065530" y="1583690"/>
                    <a:pt x="1066800" y="1602740"/>
                    <a:pt x="1083310" y="1620520"/>
                  </a:cubicBezTo>
                  <a:cubicBezTo>
                    <a:pt x="1111250" y="1649730"/>
                    <a:pt x="1158240" y="1685290"/>
                    <a:pt x="1212850" y="1724660"/>
                  </a:cubicBezTo>
                  <a:cubicBezTo>
                    <a:pt x="1299210" y="1788160"/>
                    <a:pt x="1449070" y="1870710"/>
                    <a:pt x="1558290" y="1953260"/>
                  </a:cubicBezTo>
                  <a:cubicBezTo>
                    <a:pt x="1667510" y="2034540"/>
                    <a:pt x="1788160" y="2138680"/>
                    <a:pt x="1870710" y="2217420"/>
                  </a:cubicBezTo>
                  <a:cubicBezTo>
                    <a:pt x="1930400" y="2274570"/>
                    <a:pt x="1967230" y="2343150"/>
                    <a:pt x="2014220" y="2374900"/>
                  </a:cubicBezTo>
                  <a:cubicBezTo>
                    <a:pt x="2047240" y="2397760"/>
                    <a:pt x="2086610" y="2393950"/>
                    <a:pt x="2109470" y="2413000"/>
                  </a:cubicBezTo>
                  <a:cubicBezTo>
                    <a:pt x="2128520" y="2428240"/>
                    <a:pt x="2141220" y="2448560"/>
                    <a:pt x="2148840" y="2470150"/>
                  </a:cubicBezTo>
                  <a:cubicBezTo>
                    <a:pt x="2156460" y="2490470"/>
                    <a:pt x="2159000" y="2515870"/>
                    <a:pt x="2155190" y="2538730"/>
                  </a:cubicBezTo>
                  <a:cubicBezTo>
                    <a:pt x="2152650" y="2560320"/>
                    <a:pt x="2143760" y="2584450"/>
                    <a:pt x="2129790" y="2603500"/>
                  </a:cubicBezTo>
                  <a:cubicBezTo>
                    <a:pt x="2117090" y="2621280"/>
                    <a:pt x="2103120" y="2636520"/>
                    <a:pt x="2077720" y="2647950"/>
                  </a:cubicBezTo>
                  <a:cubicBezTo>
                    <a:pt x="2033270" y="2669540"/>
                    <a:pt x="1946910" y="2678430"/>
                    <a:pt x="1869440" y="2684780"/>
                  </a:cubicBezTo>
                  <a:cubicBezTo>
                    <a:pt x="1772920" y="2692400"/>
                    <a:pt x="1657350" y="2696210"/>
                    <a:pt x="1541780" y="2682240"/>
                  </a:cubicBezTo>
                  <a:cubicBezTo>
                    <a:pt x="1404620" y="2665730"/>
                    <a:pt x="1206500" y="2645410"/>
                    <a:pt x="1103630" y="2578100"/>
                  </a:cubicBezTo>
                  <a:cubicBezTo>
                    <a:pt x="1022350" y="2527300"/>
                    <a:pt x="970280" y="2442210"/>
                    <a:pt x="937260" y="2366010"/>
                  </a:cubicBezTo>
                  <a:cubicBezTo>
                    <a:pt x="906780" y="2294890"/>
                    <a:pt x="910590" y="2219960"/>
                    <a:pt x="901700" y="2138680"/>
                  </a:cubicBezTo>
                  <a:cubicBezTo>
                    <a:pt x="891540" y="2047240"/>
                    <a:pt x="858520" y="1905000"/>
                    <a:pt x="881380" y="1841500"/>
                  </a:cubicBezTo>
                  <a:cubicBezTo>
                    <a:pt x="896620" y="1803400"/>
                    <a:pt x="929640" y="1779270"/>
                    <a:pt x="956310" y="1765300"/>
                  </a:cubicBezTo>
                  <a:cubicBezTo>
                    <a:pt x="979170" y="1753870"/>
                    <a:pt x="1002030" y="1748790"/>
                    <a:pt x="1027430" y="1752600"/>
                  </a:cubicBezTo>
                  <a:cubicBezTo>
                    <a:pt x="1057910" y="1755140"/>
                    <a:pt x="1102360" y="1775460"/>
                    <a:pt x="1125220" y="1795780"/>
                  </a:cubicBezTo>
                  <a:cubicBezTo>
                    <a:pt x="1144270" y="1812290"/>
                    <a:pt x="1155700" y="1833880"/>
                    <a:pt x="1162050" y="1856740"/>
                  </a:cubicBezTo>
                  <a:cubicBezTo>
                    <a:pt x="1169670" y="1878330"/>
                    <a:pt x="1172210" y="1899920"/>
                    <a:pt x="1167130" y="1927860"/>
                  </a:cubicBezTo>
                  <a:cubicBezTo>
                    <a:pt x="1160780" y="1971040"/>
                    <a:pt x="1126490" y="2032000"/>
                    <a:pt x="1102360" y="2086610"/>
                  </a:cubicBezTo>
                  <a:cubicBezTo>
                    <a:pt x="1075690" y="2150110"/>
                    <a:pt x="1050290" y="2218690"/>
                    <a:pt x="1013460" y="2284730"/>
                  </a:cubicBezTo>
                  <a:cubicBezTo>
                    <a:pt x="974090" y="2358390"/>
                    <a:pt x="918210" y="2462530"/>
                    <a:pt x="871220" y="2508250"/>
                  </a:cubicBezTo>
                  <a:cubicBezTo>
                    <a:pt x="842010" y="2536190"/>
                    <a:pt x="814070" y="2553970"/>
                    <a:pt x="782320" y="2559050"/>
                  </a:cubicBezTo>
                  <a:cubicBezTo>
                    <a:pt x="751840" y="2564130"/>
                    <a:pt x="708660" y="2552700"/>
                    <a:pt x="683260" y="2538730"/>
                  </a:cubicBezTo>
                  <a:cubicBezTo>
                    <a:pt x="661670" y="2527300"/>
                    <a:pt x="646430" y="2510790"/>
                    <a:pt x="635000" y="2489200"/>
                  </a:cubicBezTo>
                  <a:cubicBezTo>
                    <a:pt x="622300" y="2463800"/>
                    <a:pt x="615950" y="2425700"/>
                    <a:pt x="618490" y="2388870"/>
                  </a:cubicBezTo>
                  <a:cubicBezTo>
                    <a:pt x="622300" y="2345690"/>
                    <a:pt x="641350" y="2298700"/>
                    <a:pt x="665480" y="2245360"/>
                  </a:cubicBezTo>
                  <a:cubicBezTo>
                    <a:pt x="701040" y="2167890"/>
                    <a:pt x="753110" y="2023110"/>
                    <a:pt x="828040" y="1978660"/>
                  </a:cubicBezTo>
                  <a:cubicBezTo>
                    <a:pt x="894080" y="1939290"/>
                    <a:pt x="1003300" y="2007870"/>
                    <a:pt x="1075690" y="1963420"/>
                  </a:cubicBezTo>
                  <a:cubicBezTo>
                    <a:pt x="1178560" y="1899920"/>
                    <a:pt x="1283970" y="1539240"/>
                    <a:pt x="1325880" y="1541780"/>
                  </a:cubicBezTo>
                  <a:cubicBezTo>
                    <a:pt x="1339850" y="1541780"/>
                    <a:pt x="1348740" y="1579880"/>
                    <a:pt x="1353820" y="1600200"/>
                  </a:cubicBezTo>
                  <a:cubicBezTo>
                    <a:pt x="1357630" y="1620520"/>
                    <a:pt x="1358900" y="1643380"/>
                    <a:pt x="1351280" y="1664970"/>
                  </a:cubicBezTo>
                  <a:cubicBezTo>
                    <a:pt x="1342390" y="1691640"/>
                    <a:pt x="1319530" y="1727200"/>
                    <a:pt x="1294130" y="1742440"/>
                  </a:cubicBezTo>
                  <a:cubicBezTo>
                    <a:pt x="1268730" y="1758950"/>
                    <a:pt x="1229360" y="1767840"/>
                    <a:pt x="1200150" y="1762760"/>
                  </a:cubicBezTo>
                  <a:cubicBezTo>
                    <a:pt x="1169670" y="1757680"/>
                    <a:pt x="1118870" y="1710690"/>
                    <a:pt x="1115060" y="1715770"/>
                  </a:cubicBezTo>
                  <a:cubicBezTo>
                    <a:pt x="1106170" y="1727200"/>
                    <a:pt x="1550670" y="2106930"/>
                    <a:pt x="1615440" y="2195830"/>
                  </a:cubicBezTo>
                  <a:cubicBezTo>
                    <a:pt x="1635760" y="2223770"/>
                    <a:pt x="1640840" y="2236470"/>
                    <a:pt x="1644650" y="2258060"/>
                  </a:cubicBezTo>
                  <a:cubicBezTo>
                    <a:pt x="1649730" y="2279650"/>
                    <a:pt x="1651000" y="2303780"/>
                    <a:pt x="1643380" y="2326640"/>
                  </a:cubicBezTo>
                  <a:cubicBezTo>
                    <a:pt x="1633220" y="2354580"/>
                    <a:pt x="1605280" y="2391410"/>
                    <a:pt x="1582420" y="2409190"/>
                  </a:cubicBezTo>
                  <a:cubicBezTo>
                    <a:pt x="1562100" y="2423160"/>
                    <a:pt x="1539240" y="2429510"/>
                    <a:pt x="1516380" y="2432050"/>
                  </a:cubicBezTo>
                  <a:cubicBezTo>
                    <a:pt x="1494790" y="2433320"/>
                    <a:pt x="1474470" y="2433320"/>
                    <a:pt x="1447800" y="2420620"/>
                  </a:cubicBezTo>
                  <a:cubicBezTo>
                    <a:pt x="1402080" y="2399030"/>
                    <a:pt x="1337310" y="2332990"/>
                    <a:pt x="1282700" y="2275840"/>
                  </a:cubicBezTo>
                  <a:cubicBezTo>
                    <a:pt x="1219200" y="2209800"/>
                    <a:pt x="1148080" y="2125980"/>
                    <a:pt x="1094740" y="2044700"/>
                  </a:cubicBezTo>
                  <a:cubicBezTo>
                    <a:pt x="1041400" y="1964690"/>
                    <a:pt x="981710" y="1870710"/>
                    <a:pt x="963930" y="1790700"/>
                  </a:cubicBezTo>
                  <a:cubicBezTo>
                    <a:pt x="949960" y="1725930"/>
                    <a:pt x="986790" y="1644650"/>
                    <a:pt x="971550" y="1605280"/>
                  </a:cubicBezTo>
                  <a:cubicBezTo>
                    <a:pt x="962660" y="1582420"/>
                    <a:pt x="934720" y="1577340"/>
                    <a:pt x="923290" y="1559560"/>
                  </a:cubicBezTo>
                  <a:cubicBezTo>
                    <a:pt x="911860" y="1540510"/>
                    <a:pt x="902970" y="1518920"/>
                    <a:pt x="902970" y="1496060"/>
                  </a:cubicBezTo>
                  <a:cubicBezTo>
                    <a:pt x="901700" y="1468120"/>
                    <a:pt x="914400" y="1424940"/>
                    <a:pt x="930910" y="1400810"/>
                  </a:cubicBezTo>
                  <a:cubicBezTo>
                    <a:pt x="943610" y="1381760"/>
                    <a:pt x="962660" y="1367790"/>
                    <a:pt x="981710" y="1358900"/>
                  </a:cubicBezTo>
                  <a:cubicBezTo>
                    <a:pt x="1002030" y="1350010"/>
                    <a:pt x="1022350" y="1343660"/>
                    <a:pt x="1047750" y="1346200"/>
                  </a:cubicBezTo>
                  <a:cubicBezTo>
                    <a:pt x="1084580" y="1348740"/>
                    <a:pt x="1135380" y="1372870"/>
                    <a:pt x="1182370" y="1395730"/>
                  </a:cubicBezTo>
                  <a:cubicBezTo>
                    <a:pt x="1239520" y="1423670"/>
                    <a:pt x="1285240" y="1454150"/>
                    <a:pt x="1362710" y="1506220"/>
                  </a:cubicBezTo>
                  <a:cubicBezTo>
                    <a:pt x="1512570" y="1609090"/>
                    <a:pt x="1833880" y="1865630"/>
                    <a:pt x="2010410" y="1988820"/>
                  </a:cubicBezTo>
                  <a:cubicBezTo>
                    <a:pt x="2128520" y="2072640"/>
                    <a:pt x="2258060" y="2128520"/>
                    <a:pt x="2311400" y="2188210"/>
                  </a:cubicBezTo>
                  <a:cubicBezTo>
                    <a:pt x="2339340" y="2219960"/>
                    <a:pt x="2352040" y="2246630"/>
                    <a:pt x="2354580" y="2277110"/>
                  </a:cubicBezTo>
                  <a:cubicBezTo>
                    <a:pt x="2358390" y="2307590"/>
                    <a:pt x="2346960" y="2346960"/>
                    <a:pt x="2329180" y="2372360"/>
                  </a:cubicBezTo>
                  <a:cubicBezTo>
                    <a:pt x="2311400" y="2396490"/>
                    <a:pt x="2273300" y="2418080"/>
                    <a:pt x="2246630" y="2426970"/>
                  </a:cubicBezTo>
                  <a:cubicBezTo>
                    <a:pt x="2223770" y="2433320"/>
                    <a:pt x="2211070" y="2433320"/>
                    <a:pt x="2179320" y="2424430"/>
                  </a:cubicBezTo>
                  <a:cubicBezTo>
                    <a:pt x="2092960" y="2402840"/>
                    <a:pt x="1850390" y="2260600"/>
                    <a:pt x="1711960" y="2184400"/>
                  </a:cubicBezTo>
                  <a:cubicBezTo>
                    <a:pt x="1600200" y="2122170"/>
                    <a:pt x="1508760" y="2066290"/>
                    <a:pt x="1412240" y="2004060"/>
                  </a:cubicBezTo>
                  <a:cubicBezTo>
                    <a:pt x="1318260" y="1943100"/>
                    <a:pt x="1195070" y="1869440"/>
                    <a:pt x="1140460" y="1814830"/>
                  </a:cubicBezTo>
                  <a:cubicBezTo>
                    <a:pt x="1109980" y="1783080"/>
                    <a:pt x="1090930" y="1757680"/>
                    <a:pt x="1082040" y="1728470"/>
                  </a:cubicBezTo>
                  <a:cubicBezTo>
                    <a:pt x="1075690" y="1705610"/>
                    <a:pt x="1078230" y="1681480"/>
                    <a:pt x="1083310" y="1659890"/>
                  </a:cubicBezTo>
                  <a:cubicBezTo>
                    <a:pt x="1089660" y="1637030"/>
                    <a:pt x="1098550" y="1615440"/>
                    <a:pt x="1116330" y="1597660"/>
                  </a:cubicBezTo>
                  <a:cubicBezTo>
                    <a:pt x="1137920" y="1577340"/>
                    <a:pt x="1178560" y="1555750"/>
                    <a:pt x="1207770" y="1550670"/>
                  </a:cubicBezTo>
                  <a:cubicBezTo>
                    <a:pt x="1231900" y="1546860"/>
                    <a:pt x="1247140" y="1553210"/>
                    <a:pt x="1277620" y="1560830"/>
                  </a:cubicBezTo>
                  <a:cubicBezTo>
                    <a:pt x="1341120" y="1576070"/>
                    <a:pt x="1470660" y="1624330"/>
                    <a:pt x="1564640" y="1663700"/>
                  </a:cubicBezTo>
                  <a:cubicBezTo>
                    <a:pt x="1657350" y="1701800"/>
                    <a:pt x="1736090" y="1732280"/>
                    <a:pt x="1836420" y="1790700"/>
                  </a:cubicBezTo>
                  <a:cubicBezTo>
                    <a:pt x="1976120" y="1870710"/>
                    <a:pt x="2239010" y="2037080"/>
                    <a:pt x="2313940" y="2119630"/>
                  </a:cubicBezTo>
                  <a:cubicBezTo>
                    <a:pt x="2344420" y="2153920"/>
                    <a:pt x="2357120" y="2175510"/>
                    <a:pt x="2362200" y="2207260"/>
                  </a:cubicBezTo>
                  <a:cubicBezTo>
                    <a:pt x="2366010" y="2237740"/>
                    <a:pt x="2357120" y="2278380"/>
                    <a:pt x="2340610" y="2305050"/>
                  </a:cubicBezTo>
                  <a:cubicBezTo>
                    <a:pt x="2322830" y="2331720"/>
                    <a:pt x="2291080" y="2354580"/>
                    <a:pt x="2258060" y="2363470"/>
                  </a:cubicBezTo>
                  <a:cubicBezTo>
                    <a:pt x="2221230" y="2374900"/>
                    <a:pt x="2171700" y="2369820"/>
                    <a:pt x="2124710" y="2358390"/>
                  </a:cubicBezTo>
                  <a:cubicBezTo>
                    <a:pt x="2065020" y="2341880"/>
                    <a:pt x="2002790" y="2308860"/>
                    <a:pt x="1936750" y="2263140"/>
                  </a:cubicBezTo>
                  <a:cubicBezTo>
                    <a:pt x="1845310" y="2199640"/>
                    <a:pt x="1713230" y="2040890"/>
                    <a:pt x="1639570" y="1991360"/>
                  </a:cubicBezTo>
                  <a:cubicBezTo>
                    <a:pt x="1604010" y="1967230"/>
                    <a:pt x="1570990" y="1972310"/>
                    <a:pt x="1549400" y="1950720"/>
                  </a:cubicBezTo>
                  <a:cubicBezTo>
                    <a:pt x="1527810" y="1927860"/>
                    <a:pt x="1512570" y="1887220"/>
                    <a:pt x="1508760" y="1859280"/>
                  </a:cubicBezTo>
                  <a:cubicBezTo>
                    <a:pt x="1506220" y="1835150"/>
                    <a:pt x="1512570" y="1812290"/>
                    <a:pt x="1521460" y="1793240"/>
                  </a:cubicBezTo>
                  <a:cubicBezTo>
                    <a:pt x="1530350" y="1772920"/>
                    <a:pt x="1546860" y="1753870"/>
                    <a:pt x="1563370" y="1739900"/>
                  </a:cubicBezTo>
                  <a:cubicBezTo>
                    <a:pt x="1581150" y="1727200"/>
                    <a:pt x="1598930" y="1718310"/>
                    <a:pt x="1625600" y="1713230"/>
                  </a:cubicBezTo>
                  <a:cubicBezTo>
                    <a:pt x="1663700" y="1704340"/>
                    <a:pt x="1704340" y="1708150"/>
                    <a:pt x="1774190" y="1709420"/>
                  </a:cubicBezTo>
                  <a:cubicBezTo>
                    <a:pt x="1930400" y="1714500"/>
                    <a:pt x="2368550" y="1744980"/>
                    <a:pt x="2543810" y="1769110"/>
                  </a:cubicBezTo>
                  <a:cubicBezTo>
                    <a:pt x="2635250" y="1781810"/>
                    <a:pt x="2700020" y="1788160"/>
                    <a:pt x="2752090" y="1811020"/>
                  </a:cubicBezTo>
                  <a:cubicBezTo>
                    <a:pt x="2786380" y="1826260"/>
                    <a:pt x="2814320" y="1846580"/>
                    <a:pt x="2832100" y="1869440"/>
                  </a:cubicBezTo>
                  <a:cubicBezTo>
                    <a:pt x="2846070" y="1888490"/>
                    <a:pt x="2851150" y="1910080"/>
                    <a:pt x="2853690" y="1931670"/>
                  </a:cubicBezTo>
                  <a:cubicBezTo>
                    <a:pt x="2856230" y="1953260"/>
                    <a:pt x="2852420" y="1978660"/>
                    <a:pt x="2844800" y="1997710"/>
                  </a:cubicBezTo>
                  <a:cubicBezTo>
                    <a:pt x="2835910" y="2018030"/>
                    <a:pt x="2821940" y="2038350"/>
                    <a:pt x="2805430" y="2052320"/>
                  </a:cubicBezTo>
                  <a:cubicBezTo>
                    <a:pt x="2788920" y="2066290"/>
                    <a:pt x="2766060" y="2076450"/>
                    <a:pt x="2745740" y="2081530"/>
                  </a:cubicBezTo>
                  <a:cubicBezTo>
                    <a:pt x="2724150" y="2086610"/>
                    <a:pt x="2710180" y="2085340"/>
                    <a:pt x="2678430" y="2080260"/>
                  </a:cubicBezTo>
                  <a:cubicBezTo>
                    <a:pt x="2590800" y="2066290"/>
                    <a:pt x="2364740" y="1991360"/>
                    <a:pt x="2199640" y="1941830"/>
                  </a:cubicBezTo>
                  <a:cubicBezTo>
                    <a:pt x="2021840" y="1888490"/>
                    <a:pt x="1738630" y="1805940"/>
                    <a:pt x="1648460" y="1769110"/>
                  </a:cubicBezTo>
                  <a:cubicBezTo>
                    <a:pt x="1619250" y="1756410"/>
                    <a:pt x="1606550" y="1753870"/>
                    <a:pt x="1590040" y="1739900"/>
                  </a:cubicBezTo>
                  <a:cubicBezTo>
                    <a:pt x="1573530" y="1725930"/>
                    <a:pt x="1559560" y="1705610"/>
                    <a:pt x="1551940" y="1685290"/>
                  </a:cubicBezTo>
                  <a:cubicBezTo>
                    <a:pt x="1544320" y="1666240"/>
                    <a:pt x="1540510" y="1642110"/>
                    <a:pt x="1543050" y="1620520"/>
                  </a:cubicBezTo>
                  <a:cubicBezTo>
                    <a:pt x="1545590" y="1598930"/>
                    <a:pt x="1551940" y="1577340"/>
                    <a:pt x="1565910" y="1558290"/>
                  </a:cubicBezTo>
                  <a:cubicBezTo>
                    <a:pt x="1582420" y="1536700"/>
                    <a:pt x="1617980" y="1511300"/>
                    <a:pt x="1644650" y="1502410"/>
                  </a:cubicBezTo>
                  <a:cubicBezTo>
                    <a:pt x="1667510" y="1494790"/>
                    <a:pt x="1676400" y="1497330"/>
                    <a:pt x="1710690" y="1501140"/>
                  </a:cubicBezTo>
                  <a:cubicBezTo>
                    <a:pt x="1847850" y="1517650"/>
                    <a:pt x="2401570" y="1690370"/>
                    <a:pt x="2706370" y="1770380"/>
                  </a:cubicBezTo>
                  <a:cubicBezTo>
                    <a:pt x="2964180" y="1837690"/>
                    <a:pt x="3204210" y="1899920"/>
                    <a:pt x="3421380" y="1950720"/>
                  </a:cubicBezTo>
                  <a:cubicBezTo>
                    <a:pt x="3601720" y="1992630"/>
                    <a:pt x="3837940" y="2004060"/>
                    <a:pt x="3920490" y="2057400"/>
                  </a:cubicBezTo>
                  <a:cubicBezTo>
                    <a:pt x="3957320" y="2081530"/>
                    <a:pt x="3972560" y="2109470"/>
                    <a:pt x="3980180" y="2141220"/>
                  </a:cubicBezTo>
                  <a:cubicBezTo>
                    <a:pt x="3989070" y="2171700"/>
                    <a:pt x="3983990" y="2214880"/>
                    <a:pt x="3970020" y="2242820"/>
                  </a:cubicBezTo>
                  <a:cubicBezTo>
                    <a:pt x="3956050" y="2272030"/>
                    <a:pt x="3921760" y="2299970"/>
                    <a:pt x="3895090" y="2312670"/>
                  </a:cubicBezTo>
                  <a:cubicBezTo>
                    <a:pt x="3872230" y="2322830"/>
                    <a:pt x="3848100" y="2324100"/>
                    <a:pt x="3826510" y="2321560"/>
                  </a:cubicBezTo>
                  <a:cubicBezTo>
                    <a:pt x="3803650" y="2320290"/>
                    <a:pt x="3784600" y="2312670"/>
                    <a:pt x="3760470" y="2298700"/>
                  </a:cubicBezTo>
                  <a:cubicBezTo>
                    <a:pt x="3724910" y="2277110"/>
                    <a:pt x="3693160" y="2231390"/>
                    <a:pt x="3641090" y="2186940"/>
                  </a:cubicBezTo>
                  <a:cubicBezTo>
                    <a:pt x="3549650" y="2110740"/>
                    <a:pt x="3302000" y="1959610"/>
                    <a:pt x="3252470" y="1893570"/>
                  </a:cubicBezTo>
                  <a:cubicBezTo>
                    <a:pt x="3233420" y="1868170"/>
                    <a:pt x="3230880" y="1852930"/>
                    <a:pt x="3228340" y="1832610"/>
                  </a:cubicBezTo>
                  <a:cubicBezTo>
                    <a:pt x="3225800" y="1811020"/>
                    <a:pt x="3227070" y="1788160"/>
                    <a:pt x="3235960" y="1767840"/>
                  </a:cubicBezTo>
                  <a:cubicBezTo>
                    <a:pt x="3247390" y="1742440"/>
                    <a:pt x="3272790" y="1709420"/>
                    <a:pt x="3299460" y="1695450"/>
                  </a:cubicBezTo>
                  <a:cubicBezTo>
                    <a:pt x="3326130" y="1680210"/>
                    <a:pt x="3346450" y="1678940"/>
                    <a:pt x="3394710" y="1682750"/>
                  </a:cubicBezTo>
                  <a:cubicBezTo>
                    <a:pt x="3549650" y="1694180"/>
                    <a:pt x="4218940" y="1891030"/>
                    <a:pt x="4357370" y="1962150"/>
                  </a:cubicBezTo>
                  <a:cubicBezTo>
                    <a:pt x="4399280" y="1983740"/>
                    <a:pt x="4417060" y="1996440"/>
                    <a:pt x="4432300" y="2021840"/>
                  </a:cubicBezTo>
                  <a:cubicBezTo>
                    <a:pt x="4448810" y="2048510"/>
                    <a:pt x="4455160" y="2087880"/>
                    <a:pt x="4450080" y="2118360"/>
                  </a:cubicBezTo>
                  <a:cubicBezTo>
                    <a:pt x="4443730" y="2147570"/>
                    <a:pt x="4423410" y="2180590"/>
                    <a:pt x="4399280" y="2200910"/>
                  </a:cubicBezTo>
                  <a:cubicBezTo>
                    <a:pt x="4372610" y="2221230"/>
                    <a:pt x="4348480" y="2228850"/>
                    <a:pt x="4292600" y="2235200"/>
                  </a:cubicBezTo>
                  <a:cubicBezTo>
                    <a:pt x="4117340" y="2255520"/>
                    <a:pt x="3393440" y="2146300"/>
                    <a:pt x="3158490" y="2137410"/>
                  </a:cubicBezTo>
                  <a:cubicBezTo>
                    <a:pt x="3051810" y="2133600"/>
                    <a:pt x="2981960" y="2156460"/>
                    <a:pt x="2927350" y="2138680"/>
                  </a:cubicBezTo>
                  <a:cubicBezTo>
                    <a:pt x="2891790" y="2127250"/>
                    <a:pt x="2866390" y="2108200"/>
                    <a:pt x="2849880" y="2082800"/>
                  </a:cubicBezTo>
                  <a:cubicBezTo>
                    <a:pt x="2833370" y="2057400"/>
                    <a:pt x="2824480" y="2019300"/>
                    <a:pt x="2828290" y="1990090"/>
                  </a:cubicBezTo>
                  <a:cubicBezTo>
                    <a:pt x="2833370" y="1959610"/>
                    <a:pt x="2852420" y="1925320"/>
                    <a:pt x="2875280" y="1906270"/>
                  </a:cubicBezTo>
                  <a:cubicBezTo>
                    <a:pt x="2896870" y="1885950"/>
                    <a:pt x="2928620" y="1873250"/>
                    <a:pt x="2964180" y="1873250"/>
                  </a:cubicBezTo>
                  <a:cubicBezTo>
                    <a:pt x="3021330" y="1873250"/>
                    <a:pt x="3101340" y="1925320"/>
                    <a:pt x="3182620" y="1948180"/>
                  </a:cubicBezTo>
                  <a:cubicBezTo>
                    <a:pt x="3282950" y="1976120"/>
                    <a:pt x="3385820" y="1996440"/>
                    <a:pt x="3521710" y="2023110"/>
                  </a:cubicBezTo>
                  <a:cubicBezTo>
                    <a:pt x="3723640" y="2062480"/>
                    <a:pt x="4155440" y="2104390"/>
                    <a:pt x="4276090" y="2155190"/>
                  </a:cubicBezTo>
                  <a:cubicBezTo>
                    <a:pt x="4319270" y="2171700"/>
                    <a:pt x="4338320" y="2184400"/>
                    <a:pt x="4356100" y="2209800"/>
                  </a:cubicBezTo>
                  <a:cubicBezTo>
                    <a:pt x="4372610" y="2233930"/>
                    <a:pt x="4382770" y="2273300"/>
                    <a:pt x="4378960" y="2303780"/>
                  </a:cubicBezTo>
                  <a:cubicBezTo>
                    <a:pt x="4375150" y="2332990"/>
                    <a:pt x="4356100" y="2368550"/>
                    <a:pt x="4333240" y="2388870"/>
                  </a:cubicBezTo>
                  <a:cubicBezTo>
                    <a:pt x="4310380" y="2409190"/>
                    <a:pt x="4287520" y="2420620"/>
                    <a:pt x="4243070" y="2423160"/>
                  </a:cubicBezTo>
                  <a:cubicBezTo>
                    <a:pt x="4122420" y="2429510"/>
                    <a:pt x="3778250" y="2298700"/>
                    <a:pt x="3563620" y="2251710"/>
                  </a:cubicBezTo>
                  <a:cubicBezTo>
                    <a:pt x="3370580" y="2209800"/>
                    <a:pt x="3154680" y="2166620"/>
                    <a:pt x="3013710" y="2147570"/>
                  </a:cubicBezTo>
                  <a:cubicBezTo>
                    <a:pt x="2926080" y="2136140"/>
                    <a:pt x="2849880" y="2150110"/>
                    <a:pt x="2799080" y="2129790"/>
                  </a:cubicBezTo>
                  <a:cubicBezTo>
                    <a:pt x="2764790" y="2115820"/>
                    <a:pt x="2739390" y="2094230"/>
                    <a:pt x="2724150" y="2068830"/>
                  </a:cubicBezTo>
                  <a:cubicBezTo>
                    <a:pt x="2708910" y="2042160"/>
                    <a:pt x="2703830" y="2000250"/>
                    <a:pt x="2707640" y="1972310"/>
                  </a:cubicBezTo>
                  <a:cubicBezTo>
                    <a:pt x="2711450" y="1949450"/>
                    <a:pt x="2722880" y="1930400"/>
                    <a:pt x="2735580" y="1913890"/>
                  </a:cubicBezTo>
                  <a:cubicBezTo>
                    <a:pt x="2749550" y="1897380"/>
                    <a:pt x="2768600" y="1882140"/>
                    <a:pt x="2787650" y="1874520"/>
                  </a:cubicBezTo>
                  <a:cubicBezTo>
                    <a:pt x="2807970" y="1865630"/>
                    <a:pt x="2819400" y="1864360"/>
                    <a:pt x="2852420" y="1863090"/>
                  </a:cubicBezTo>
                  <a:cubicBezTo>
                    <a:pt x="2965450" y="1859280"/>
                    <a:pt x="3368040" y="1902460"/>
                    <a:pt x="3591560" y="1935480"/>
                  </a:cubicBezTo>
                  <a:cubicBezTo>
                    <a:pt x="3779520" y="1963420"/>
                    <a:pt x="3945890" y="1991360"/>
                    <a:pt x="4105910" y="2035810"/>
                  </a:cubicBezTo>
                  <a:cubicBezTo>
                    <a:pt x="4254500" y="2076450"/>
                    <a:pt x="4429760" y="2115820"/>
                    <a:pt x="4523740" y="2186940"/>
                  </a:cubicBezTo>
                  <a:cubicBezTo>
                    <a:pt x="4589780" y="2237740"/>
                    <a:pt x="4608830" y="2332990"/>
                    <a:pt x="4652010" y="2369820"/>
                  </a:cubicBezTo>
                  <a:cubicBezTo>
                    <a:pt x="4681220" y="2395220"/>
                    <a:pt x="4719320" y="2393950"/>
                    <a:pt x="4739640" y="2413000"/>
                  </a:cubicBezTo>
                  <a:cubicBezTo>
                    <a:pt x="4756150" y="2429510"/>
                    <a:pt x="4766310" y="2451100"/>
                    <a:pt x="4771390" y="2471420"/>
                  </a:cubicBezTo>
                  <a:cubicBezTo>
                    <a:pt x="4777740" y="2491740"/>
                    <a:pt x="4780280" y="2514600"/>
                    <a:pt x="4772660" y="2537460"/>
                  </a:cubicBezTo>
                  <a:cubicBezTo>
                    <a:pt x="4765040" y="2564130"/>
                    <a:pt x="4740910" y="2600960"/>
                    <a:pt x="4719320" y="2618740"/>
                  </a:cubicBezTo>
                  <a:cubicBezTo>
                    <a:pt x="4701540" y="2633980"/>
                    <a:pt x="4692650" y="2639060"/>
                    <a:pt x="4658360" y="2642870"/>
                  </a:cubicBezTo>
                  <a:cubicBezTo>
                    <a:pt x="4504690" y="2665730"/>
                    <a:pt x="3677920" y="2565400"/>
                    <a:pt x="3350260" y="2518410"/>
                  </a:cubicBezTo>
                  <a:cubicBezTo>
                    <a:pt x="3152140" y="2490470"/>
                    <a:pt x="3028950" y="2476500"/>
                    <a:pt x="2875280" y="2426970"/>
                  </a:cubicBezTo>
                  <a:cubicBezTo>
                    <a:pt x="2717800" y="2377440"/>
                    <a:pt x="2491740" y="2284730"/>
                    <a:pt x="2416810" y="2221230"/>
                  </a:cubicBezTo>
                  <a:cubicBezTo>
                    <a:pt x="2383790" y="2193290"/>
                    <a:pt x="2369820" y="2170430"/>
                    <a:pt x="2363470" y="2141220"/>
                  </a:cubicBezTo>
                  <a:cubicBezTo>
                    <a:pt x="2357120" y="2110740"/>
                    <a:pt x="2364740" y="2070100"/>
                    <a:pt x="2377440" y="2044700"/>
                  </a:cubicBezTo>
                  <a:cubicBezTo>
                    <a:pt x="2386330" y="2024380"/>
                    <a:pt x="2402840" y="2009140"/>
                    <a:pt x="2420620" y="1996440"/>
                  </a:cubicBezTo>
                  <a:cubicBezTo>
                    <a:pt x="2438400" y="1985010"/>
                    <a:pt x="2457450" y="1978660"/>
                    <a:pt x="2482850" y="1974850"/>
                  </a:cubicBezTo>
                  <a:cubicBezTo>
                    <a:pt x="2518410" y="1969770"/>
                    <a:pt x="2556510" y="1974850"/>
                    <a:pt x="2621280" y="1981200"/>
                  </a:cubicBezTo>
                  <a:cubicBezTo>
                    <a:pt x="2778760" y="1996440"/>
                    <a:pt x="3163570" y="2049780"/>
                    <a:pt x="3422650" y="2103120"/>
                  </a:cubicBezTo>
                  <a:cubicBezTo>
                    <a:pt x="3670300" y="2155190"/>
                    <a:pt x="3937000" y="2233930"/>
                    <a:pt x="4142740" y="2294890"/>
                  </a:cubicBezTo>
                  <a:cubicBezTo>
                    <a:pt x="4301490" y="2341880"/>
                    <a:pt x="4485640" y="2378710"/>
                    <a:pt x="4558030" y="2430780"/>
                  </a:cubicBezTo>
                  <a:cubicBezTo>
                    <a:pt x="4592320" y="2454910"/>
                    <a:pt x="4607560" y="2482850"/>
                    <a:pt x="4616450" y="2509520"/>
                  </a:cubicBezTo>
                  <a:cubicBezTo>
                    <a:pt x="4625340" y="2531110"/>
                    <a:pt x="4624070" y="2553970"/>
                    <a:pt x="4620260" y="2575560"/>
                  </a:cubicBezTo>
                  <a:cubicBezTo>
                    <a:pt x="4615180" y="2595880"/>
                    <a:pt x="4607560" y="2618740"/>
                    <a:pt x="4591050" y="2635250"/>
                  </a:cubicBezTo>
                  <a:cubicBezTo>
                    <a:pt x="4572000" y="2656840"/>
                    <a:pt x="4533900" y="2678430"/>
                    <a:pt x="4505960" y="2684780"/>
                  </a:cubicBezTo>
                  <a:cubicBezTo>
                    <a:pt x="4484370" y="2689860"/>
                    <a:pt x="4470400" y="2686050"/>
                    <a:pt x="4439920" y="2679700"/>
                  </a:cubicBezTo>
                  <a:cubicBezTo>
                    <a:pt x="4372610" y="2665730"/>
                    <a:pt x="4244340" y="2617470"/>
                    <a:pt x="4114800" y="2566670"/>
                  </a:cubicBezTo>
                  <a:cubicBezTo>
                    <a:pt x="3911600" y="2487930"/>
                    <a:pt x="3544570" y="2332990"/>
                    <a:pt x="3348990" y="2233930"/>
                  </a:cubicBezTo>
                  <a:cubicBezTo>
                    <a:pt x="3221990" y="2170430"/>
                    <a:pt x="3131820" y="2122170"/>
                    <a:pt x="3041650" y="2056130"/>
                  </a:cubicBezTo>
                  <a:cubicBezTo>
                    <a:pt x="2961640" y="1998980"/>
                    <a:pt x="2890520" y="1905000"/>
                    <a:pt x="2832100" y="1869440"/>
                  </a:cubicBezTo>
                  <a:cubicBezTo>
                    <a:pt x="2796540" y="1849120"/>
                    <a:pt x="2760980" y="1852930"/>
                    <a:pt x="2738120" y="1836420"/>
                  </a:cubicBezTo>
                  <a:cubicBezTo>
                    <a:pt x="2720340" y="1821180"/>
                    <a:pt x="2707640" y="1800860"/>
                    <a:pt x="2700020" y="1781810"/>
                  </a:cubicBezTo>
                  <a:cubicBezTo>
                    <a:pt x="2692400" y="1761490"/>
                    <a:pt x="2687320" y="1737360"/>
                    <a:pt x="2691130" y="1714500"/>
                  </a:cubicBezTo>
                  <a:cubicBezTo>
                    <a:pt x="2696210" y="1686560"/>
                    <a:pt x="2711450" y="1648460"/>
                    <a:pt x="2735580" y="1626870"/>
                  </a:cubicBezTo>
                  <a:cubicBezTo>
                    <a:pt x="2762250" y="1601470"/>
                    <a:pt x="2792730" y="1591310"/>
                    <a:pt x="2851150" y="1578610"/>
                  </a:cubicBezTo>
                  <a:cubicBezTo>
                    <a:pt x="3003550" y="1546860"/>
                    <a:pt x="3434080" y="1574800"/>
                    <a:pt x="3716020" y="1559560"/>
                  </a:cubicBezTo>
                  <a:cubicBezTo>
                    <a:pt x="3989070" y="1544320"/>
                    <a:pt x="4331970" y="1471930"/>
                    <a:pt x="4516120" y="1490980"/>
                  </a:cubicBezTo>
                  <a:cubicBezTo>
                    <a:pt x="4616450" y="1499870"/>
                    <a:pt x="4676140" y="1521460"/>
                    <a:pt x="4744720" y="1557020"/>
                  </a:cubicBezTo>
                  <a:cubicBezTo>
                    <a:pt x="4809490" y="1590040"/>
                    <a:pt x="4861560" y="1634490"/>
                    <a:pt x="4916170" y="1690370"/>
                  </a:cubicBezTo>
                  <a:cubicBezTo>
                    <a:pt x="4982210" y="1757680"/>
                    <a:pt x="5048250" y="1852930"/>
                    <a:pt x="5104130" y="1941830"/>
                  </a:cubicBezTo>
                  <a:cubicBezTo>
                    <a:pt x="5160010" y="2032000"/>
                    <a:pt x="5238750" y="2156460"/>
                    <a:pt x="5247640" y="2228850"/>
                  </a:cubicBezTo>
                  <a:cubicBezTo>
                    <a:pt x="5252720" y="2270760"/>
                    <a:pt x="5242560" y="2302510"/>
                    <a:pt x="5224780" y="2329180"/>
                  </a:cubicBezTo>
                  <a:cubicBezTo>
                    <a:pt x="5207000" y="2355850"/>
                    <a:pt x="5172710" y="2381250"/>
                    <a:pt x="5140960" y="2390140"/>
                  </a:cubicBezTo>
                  <a:cubicBezTo>
                    <a:pt x="5110480" y="2397760"/>
                    <a:pt x="5066030" y="2390140"/>
                    <a:pt x="5038090" y="2378710"/>
                  </a:cubicBezTo>
                  <a:cubicBezTo>
                    <a:pt x="5016500" y="2369820"/>
                    <a:pt x="4984750" y="2335530"/>
                    <a:pt x="4986020" y="2334260"/>
                  </a:cubicBezTo>
                  <a:cubicBezTo>
                    <a:pt x="4987290" y="2331720"/>
                    <a:pt x="5049520" y="2372360"/>
                    <a:pt x="5052060" y="2368550"/>
                  </a:cubicBezTo>
                  <a:cubicBezTo>
                    <a:pt x="5055870" y="2363470"/>
                    <a:pt x="4955540" y="2297430"/>
                    <a:pt x="4904740" y="2232660"/>
                  </a:cubicBezTo>
                  <a:cubicBezTo>
                    <a:pt x="4820920" y="2127250"/>
                    <a:pt x="4719320" y="1896110"/>
                    <a:pt x="4638040" y="1764030"/>
                  </a:cubicBezTo>
                  <a:cubicBezTo>
                    <a:pt x="4574540" y="1662430"/>
                    <a:pt x="4511040" y="1581150"/>
                    <a:pt x="4460240" y="1499870"/>
                  </a:cubicBezTo>
                  <a:cubicBezTo>
                    <a:pt x="4419600" y="1433830"/>
                    <a:pt x="4372610" y="1367790"/>
                    <a:pt x="4353560" y="1311910"/>
                  </a:cubicBezTo>
                  <a:cubicBezTo>
                    <a:pt x="4342130" y="1273810"/>
                    <a:pt x="4337050" y="1238250"/>
                    <a:pt x="4342130" y="1207770"/>
                  </a:cubicBezTo>
                  <a:cubicBezTo>
                    <a:pt x="4347210" y="1183640"/>
                    <a:pt x="4359910" y="1163320"/>
                    <a:pt x="4375150" y="1145540"/>
                  </a:cubicBezTo>
                  <a:cubicBezTo>
                    <a:pt x="4390390" y="1129030"/>
                    <a:pt x="4411980" y="1113790"/>
                    <a:pt x="4433570" y="1106170"/>
                  </a:cubicBezTo>
                  <a:cubicBezTo>
                    <a:pt x="4455160" y="1098550"/>
                    <a:pt x="4481830" y="1094740"/>
                    <a:pt x="4504690" y="1098550"/>
                  </a:cubicBezTo>
                  <a:cubicBezTo>
                    <a:pt x="4526280" y="1101090"/>
                    <a:pt x="4545330" y="1106170"/>
                    <a:pt x="4569460" y="1123950"/>
                  </a:cubicBezTo>
                  <a:cubicBezTo>
                    <a:pt x="4618990" y="1156970"/>
                    <a:pt x="4683760" y="1234440"/>
                    <a:pt x="4749800" y="1316990"/>
                  </a:cubicBezTo>
                  <a:cubicBezTo>
                    <a:pt x="4851400" y="1446530"/>
                    <a:pt x="5036820" y="1664970"/>
                    <a:pt x="5100320" y="1837690"/>
                  </a:cubicBezTo>
                  <a:cubicBezTo>
                    <a:pt x="5152390" y="1979930"/>
                    <a:pt x="5123180" y="2170430"/>
                    <a:pt x="5148580" y="2261870"/>
                  </a:cubicBezTo>
                  <a:cubicBezTo>
                    <a:pt x="5161280" y="2307590"/>
                    <a:pt x="5190490" y="2329180"/>
                    <a:pt x="5194300" y="2359660"/>
                  </a:cubicBezTo>
                  <a:cubicBezTo>
                    <a:pt x="5198110" y="2385060"/>
                    <a:pt x="5191760" y="2410460"/>
                    <a:pt x="5181600" y="2432050"/>
                  </a:cubicBezTo>
                  <a:cubicBezTo>
                    <a:pt x="5172710" y="2453640"/>
                    <a:pt x="5156200" y="2475230"/>
                    <a:pt x="5137150" y="2489200"/>
                  </a:cubicBezTo>
                  <a:cubicBezTo>
                    <a:pt x="5118100" y="2504440"/>
                    <a:pt x="5096510" y="2517140"/>
                    <a:pt x="5071110" y="2519680"/>
                  </a:cubicBezTo>
                  <a:cubicBezTo>
                    <a:pt x="5040630" y="2524760"/>
                    <a:pt x="5003800" y="2520950"/>
                    <a:pt x="4964430" y="2501900"/>
                  </a:cubicBezTo>
                  <a:cubicBezTo>
                    <a:pt x="4897120" y="2468880"/>
                    <a:pt x="4801870" y="2360930"/>
                    <a:pt x="4732020" y="2284730"/>
                  </a:cubicBezTo>
                  <a:cubicBezTo>
                    <a:pt x="4665980" y="2209800"/>
                    <a:pt x="4611370" y="2137410"/>
                    <a:pt x="4552950" y="2049780"/>
                  </a:cubicBezTo>
                  <a:cubicBezTo>
                    <a:pt x="4485640" y="1948180"/>
                    <a:pt x="4381500" y="1781810"/>
                    <a:pt x="4358640" y="1709420"/>
                  </a:cubicBezTo>
                  <a:cubicBezTo>
                    <a:pt x="4348480" y="1677670"/>
                    <a:pt x="4348480" y="1661160"/>
                    <a:pt x="4352290" y="1638300"/>
                  </a:cubicBezTo>
                  <a:cubicBezTo>
                    <a:pt x="4354830" y="1614170"/>
                    <a:pt x="4364990" y="1590040"/>
                    <a:pt x="4378960" y="1570990"/>
                  </a:cubicBezTo>
                  <a:cubicBezTo>
                    <a:pt x="4392930" y="1551940"/>
                    <a:pt x="4413250" y="1535430"/>
                    <a:pt x="4433570" y="1525270"/>
                  </a:cubicBezTo>
                  <a:cubicBezTo>
                    <a:pt x="4455160" y="1515110"/>
                    <a:pt x="4480560" y="1508760"/>
                    <a:pt x="4504690" y="1510030"/>
                  </a:cubicBezTo>
                  <a:cubicBezTo>
                    <a:pt x="4527550" y="1510030"/>
                    <a:pt x="4552950" y="1515110"/>
                    <a:pt x="4573270" y="1529080"/>
                  </a:cubicBezTo>
                  <a:cubicBezTo>
                    <a:pt x="4599940" y="1545590"/>
                    <a:pt x="4620260" y="1570990"/>
                    <a:pt x="4641850" y="1610360"/>
                  </a:cubicBezTo>
                  <a:cubicBezTo>
                    <a:pt x="4682490" y="1684020"/>
                    <a:pt x="4732020" y="1846580"/>
                    <a:pt x="4754880" y="1962150"/>
                  </a:cubicBezTo>
                  <a:cubicBezTo>
                    <a:pt x="4775200" y="2071370"/>
                    <a:pt x="4819650" y="2218690"/>
                    <a:pt x="4779010" y="2287270"/>
                  </a:cubicBezTo>
                  <a:cubicBezTo>
                    <a:pt x="4744720" y="2341880"/>
                    <a:pt x="4641850" y="2388870"/>
                    <a:pt x="4577080" y="2372360"/>
                  </a:cubicBezTo>
                  <a:cubicBezTo>
                    <a:pt x="4489450" y="2349500"/>
                    <a:pt x="4413250" y="2180590"/>
                    <a:pt x="4325620" y="2047240"/>
                  </a:cubicBezTo>
                  <a:cubicBezTo>
                    <a:pt x="4199890" y="1856740"/>
                    <a:pt x="3956050" y="1436370"/>
                    <a:pt x="3924300" y="1324610"/>
                  </a:cubicBezTo>
                  <a:cubicBezTo>
                    <a:pt x="3915410" y="1294130"/>
                    <a:pt x="3915410" y="1282700"/>
                    <a:pt x="3921760" y="1261110"/>
                  </a:cubicBezTo>
                  <a:cubicBezTo>
                    <a:pt x="3928110" y="1235710"/>
                    <a:pt x="3950970" y="1198880"/>
                    <a:pt x="3971290" y="1181100"/>
                  </a:cubicBezTo>
                  <a:cubicBezTo>
                    <a:pt x="3987800" y="1167130"/>
                    <a:pt x="4008120" y="1159510"/>
                    <a:pt x="4029710" y="1156970"/>
                  </a:cubicBezTo>
                  <a:cubicBezTo>
                    <a:pt x="4056380" y="1154430"/>
                    <a:pt x="4098290" y="1162050"/>
                    <a:pt x="4122420" y="1174750"/>
                  </a:cubicBezTo>
                  <a:cubicBezTo>
                    <a:pt x="4141470" y="1186180"/>
                    <a:pt x="4154170" y="1201420"/>
                    <a:pt x="4165600" y="1220470"/>
                  </a:cubicBezTo>
                  <a:cubicBezTo>
                    <a:pt x="4182110" y="1247140"/>
                    <a:pt x="4188460" y="1275080"/>
                    <a:pt x="4203700" y="1324610"/>
                  </a:cubicBezTo>
                  <a:cubicBezTo>
                    <a:pt x="4237990" y="1440180"/>
                    <a:pt x="4389120" y="1776730"/>
                    <a:pt x="4348480" y="1913890"/>
                  </a:cubicBezTo>
                  <a:cubicBezTo>
                    <a:pt x="4321810" y="2007870"/>
                    <a:pt x="4226560" y="2113280"/>
                    <a:pt x="4141470" y="2112010"/>
                  </a:cubicBezTo>
                  <a:cubicBezTo>
                    <a:pt x="4004310" y="2112010"/>
                    <a:pt x="3736340" y="1780540"/>
                    <a:pt x="3604260" y="1581150"/>
                  </a:cubicBezTo>
                  <a:cubicBezTo>
                    <a:pt x="3479800" y="1394460"/>
                    <a:pt x="3360420" y="1060450"/>
                    <a:pt x="3356610" y="961390"/>
                  </a:cubicBezTo>
                  <a:cubicBezTo>
                    <a:pt x="3355340" y="932180"/>
                    <a:pt x="3364230" y="919480"/>
                    <a:pt x="3375660" y="901700"/>
                  </a:cubicBezTo>
                  <a:cubicBezTo>
                    <a:pt x="3385820" y="885190"/>
                    <a:pt x="3402330" y="868680"/>
                    <a:pt x="3420110" y="858520"/>
                  </a:cubicBezTo>
                  <a:cubicBezTo>
                    <a:pt x="3436620" y="848360"/>
                    <a:pt x="3459480" y="840740"/>
                    <a:pt x="3479800" y="839470"/>
                  </a:cubicBezTo>
                  <a:cubicBezTo>
                    <a:pt x="3500120" y="838200"/>
                    <a:pt x="3521710" y="840740"/>
                    <a:pt x="3540760" y="850900"/>
                  </a:cubicBezTo>
                  <a:cubicBezTo>
                    <a:pt x="3564890" y="863600"/>
                    <a:pt x="3594100" y="894080"/>
                    <a:pt x="3606800" y="916940"/>
                  </a:cubicBezTo>
                  <a:cubicBezTo>
                    <a:pt x="3616960" y="935990"/>
                    <a:pt x="3614420" y="951230"/>
                    <a:pt x="3618230" y="979170"/>
                  </a:cubicBezTo>
                  <a:cubicBezTo>
                    <a:pt x="3623310" y="1032510"/>
                    <a:pt x="3628390" y="1120140"/>
                    <a:pt x="3627120" y="1215390"/>
                  </a:cubicBezTo>
                  <a:cubicBezTo>
                    <a:pt x="3624580" y="1357630"/>
                    <a:pt x="3629660" y="1658620"/>
                    <a:pt x="3590290" y="1750060"/>
                  </a:cubicBezTo>
                  <a:cubicBezTo>
                    <a:pt x="3575050" y="1788160"/>
                    <a:pt x="3554730" y="1805940"/>
                    <a:pt x="3528060" y="1818640"/>
                  </a:cubicBezTo>
                  <a:cubicBezTo>
                    <a:pt x="3502660" y="1831340"/>
                    <a:pt x="3462020" y="1833880"/>
                    <a:pt x="3436620" y="1828800"/>
                  </a:cubicBezTo>
                  <a:cubicBezTo>
                    <a:pt x="3415030" y="1824990"/>
                    <a:pt x="3395980" y="1813560"/>
                    <a:pt x="3380740" y="1799590"/>
                  </a:cubicBezTo>
                  <a:cubicBezTo>
                    <a:pt x="3365500" y="1785620"/>
                    <a:pt x="3365500" y="1765300"/>
                    <a:pt x="3345180" y="1747520"/>
                  </a:cubicBezTo>
                  <a:cubicBezTo>
                    <a:pt x="3307080" y="1715770"/>
                    <a:pt x="3199130" y="1719580"/>
                    <a:pt x="3134360" y="1652270"/>
                  </a:cubicBezTo>
                  <a:cubicBezTo>
                    <a:pt x="3016250" y="1525270"/>
                    <a:pt x="2904490" y="1134110"/>
                    <a:pt x="2847340" y="897890"/>
                  </a:cubicBezTo>
                  <a:cubicBezTo>
                    <a:pt x="2799080" y="699770"/>
                    <a:pt x="2767330" y="438150"/>
                    <a:pt x="2785110" y="334010"/>
                  </a:cubicBezTo>
                  <a:cubicBezTo>
                    <a:pt x="2794000" y="290830"/>
                    <a:pt x="2806700" y="269240"/>
                    <a:pt x="2828290" y="248920"/>
                  </a:cubicBezTo>
                  <a:cubicBezTo>
                    <a:pt x="2851150" y="228600"/>
                    <a:pt x="2890520" y="214630"/>
                    <a:pt x="2918460" y="213360"/>
                  </a:cubicBezTo>
                  <a:cubicBezTo>
                    <a:pt x="2941320" y="210820"/>
                    <a:pt x="2961640" y="215900"/>
                    <a:pt x="2981960" y="227330"/>
                  </a:cubicBezTo>
                  <a:cubicBezTo>
                    <a:pt x="3004820" y="241300"/>
                    <a:pt x="3027680" y="264160"/>
                    <a:pt x="3046730" y="298450"/>
                  </a:cubicBezTo>
                  <a:cubicBezTo>
                    <a:pt x="3075940" y="351790"/>
                    <a:pt x="3089910" y="435610"/>
                    <a:pt x="3107690" y="535940"/>
                  </a:cubicBezTo>
                  <a:cubicBezTo>
                    <a:pt x="3139440" y="703580"/>
                    <a:pt x="3178810" y="1021080"/>
                    <a:pt x="3187700" y="1215390"/>
                  </a:cubicBezTo>
                  <a:cubicBezTo>
                    <a:pt x="3195320" y="1361440"/>
                    <a:pt x="3194050" y="1471930"/>
                    <a:pt x="3178810" y="1597660"/>
                  </a:cubicBezTo>
                  <a:cubicBezTo>
                    <a:pt x="3164840" y="1723390"/>
                    <a:pt x="3103880" y="1884680"/>
                    <a:pt x="3098800" y="1969770"/>
                  </a:cubicBezTo>
                  <a:cubicBezTo>
                    <a:pt x="3096260" y="2014220"/>
                    <a:pt x="3115310" y="2043430"/>
                    <a:pt x="3108960" y="2072640"/>
                  </a:cubicBezTo>
                  <a:cubicBezTo>
                    <a:pt x="3103880" y="2095500"/>
                    <a:pt x="3093720" y="2115820"/>
                    <a:pt x="3075940" y="2133600"/>
                  </a:cubicBezTo>
                  <a:cubicBezTo>
                    <a:pt x="3054350" y="2153920"/>
                    <a:pt x="3016250" y="2175510"/>
                    <a:pt x="2984500" y="2179320"/>
                  </a:cubicBezTo>
                  <a:cubicBezTo>
                    <a:pt x="2952750" y="2181860"/>
                    <a:pt x="2909570" y="2167890"/>
                    <a:pt x="2885440" y="2152650"/>
                  </a:cubicBezTo>
                  <a:cubicBezTo>
                    <a:pt x="2865120" y="2139950"/>
                    <a:pt x="2856230" y="2122170"/>
                    <a:pt x="2839720" y="2099310"/>
                  </a:cubicBezTo>
                  <a:cubicBezTo>
                    <a:pt x="2816860" y="2065020"/>
                    <a:pt x="2792730" y="2023110"/>
                    <a:pt x="2763520" y="1960880"/>
                  </a:cubicBezTo>
                  <a:cubicBezTo>
                    <a:pt x="2710180" y="1842770"/>
                    <a:pt x="2627630" y="1615440"/>
                    <a:pt x="2571750" y="1435100"/>
                  </a:cubicBezTo>
                  <a:cubicBezTo>
                    <a:pt x="2513330" y="1250950"/>
                    <a:pt x="2435860" y="1022350"/>
                    <a:pt x="2421890" y="867410"/>
                  </a:cubicBezTo>
                  <a:cubicBezTo>
                    <a:pt x="2413000" y="764540"/>
                    <a:pt x="2421890" y="683260"/>
                    <a:pt x="2442210" y="604520"/>
                  </a:cubicBezTo>
                  <a:cubicBezTo>
                    <a:pt x="2458720" y="538480"/>
                    <a:pt x="2470150" y="457200"/>
                    <a:pt x="2520950" y="426720"/>
                  </a:cubicBezTo>
                  <a:cubicBezTo>
                    <a:pt x="2589530" y="387350"/>
                    <a:pt x="2776220" y="416560"/>
                    <a:pt x="2853690" y="459740"/>
                  </a:cubicBezTo>
                  <a:cubicBezTo>
                    <a:pt x="2912110" y="492760"/>
                    <a:pt x="2927350" y="544830"/>
                    <a:pt x="2970530" y="617220"/>
                  </a:cubicBezTo>
                  <a:cubicBezTo>
                    <a:pt x="3051810" y="751840"/>
                    <a:pt x="3182620" y="1037590"/>
                    <a:pt x="3263900" y="1231900"/>
                  </a:cubicBezTo>
                  <a:cubicBezTo>
                    <a:pt x="3333750" y="1399540"/>
                    <a:pt x="3393440" y="1559560"/>
                    <a:pt x="3439160" y="1709420"/>
                  </a:cubicBezTo>
                  <a:cubicBezTo>
                    <a:pt x="3478530" y="1838960"/>
                    <a:pt x="3516630" y="1971040"/>
                    <a:pt x="3529330" y="2080260"/>
                  </a:cubicBezTo>
                  <a:cubicBezTo>
                    <a:pt x="3538220" y="2164080"/>
                    <a:pt x="3521710" y="2252980"/>
                    <a:pt x="3526790" y="2306320"/>
                  </a:cubicBezTo>
                  <a:cubicBezTo>
                    <a:pt x="3529330" y="2334260"/>
                    <a:pt x="3539490" y="2349500"/>
                    <a:pt x="3538220" y="2371090"/>
                  </a:cubicBezTo>
                  <a:cubicBezTo>
                    <a:pt x="3536950" y="2392680"/>
                    <a:pt x="3531870" y="2415540"/>
                    <a:pt x="3517900" y="2434590"/>
                  </a:cubicBezTo>
                  <a:cubicBezTo>
                    <a:pt x="3502660" y="2457450"/>
                    <a:pt x="3467100" y="2485390"/>
                    <a:pt x="3440430" y="2495550"/>
                  </a:cubicBezTo>
                  <a:cubicBezTo>
                    <a:pt x="3418840" y="2503170"/>
                    <a:pt x="3394710" y="2503170"/>
                    <a:pt x="3374390" y="2499360"/>
                  </a:cubicBezTo>
                  <a:cubicBezTo>
                    <a:pt x="3352800" y="2495550"/>
                    <a:pt x="3329940" y="2485390"/>
                    <a:pt x="3313430" y="2471420"/>
                  </a:cubicBezTo>
                  <a:cubicBezTo>
                    <a:pt x="3296920" y="2458720"/>
                    <a:pt x="3270250" y="2421890"/>
                    <a:pt x="3272790" y="2419350"/>
                  </a:cubicBezTo>
                  <a:cubicBezTo>
                    <a:pt x="3274060" y="2416810"/>
                    <a:pt x="3328670" y="2468880"/>
                    <a:pt x="3332480" y="2466340"/>
                  </a:cubicBezTo>
                  <a:cubicBezTo>
                    <a:pt x="3338830" y="2459990"/>
                    <a:pt x="3227070" y="2324100"/>
                    <a:pt x="3180080" y="2249170"/>
                  </a:cubicBezTo>
                  <a:cubicBezTo>
                    <a:pt x="3133090" y="2174240"/>
                    <a:pt x="3092450" y="2104390"/>
                    <a:pt x="3050540" y="2018030"/>
                  </a:cubicBezTo>
                  <a:cubicBezTo>
                    <a:pt x="3001010" y="1913890"/>
                    <a:pt x="2954020" y="1789430"/>
                    <a:pt x="2909570" y="1667510"/>
                  </a:cubicBezTo>
                  <a:cubicBezTo>
                    <a:pt x="2860040" y="1534160"/>
                    <a:pt x="2806700" y="1397000"/>
                    <a:pt x="2766060" y="1247140"/>
                  </a:cubicBezTo>
                  <a:cubicBezTo>
                    <a:pt x="2721610" y="1083310"/>
                    <a:pt x="2672080" y="892810"/>
                    <a:pt x="2658110" y="717550"/>
                  </a:cubicBezTo>
                  <a:cubicBezTo>
                    <a:pt x="2645410" y="548640"/>
                    <a:pt x="2692400" y="314960"/>
                    <a:pt x="2684780" y="214630"/>
                  </a:cubicBezTo>
                  <a:cubicBezTo>
                    <a:pt x="2680970" y="170180"/>
                    <a:pt x="2659380" y="149860"/>
                    <a:pt x="2663190" y="119380"/>
                  </a:cubicBezTo>
                  <a:cubicBezTo>
                    <a:pt x="2668270" y="90170"/>
                    <a:pt x="2687320" y="54610"/>
                    <a:pt x="2711450" y="35560"/>
                  </a:cubicBezTo>
                  <a:cubicBezTo>
                    <a:pt x="2734310" y="15240"/>
                    <a:pt x="2772410" y="2540"/>
                    <a:pt x="2802890" y="3810"/>
                  </a:cubicBezTo>
                  <a:cubicBezTo>
                    <a:pt x="2832100" y="3810"/>
                    <a:pt x="2862580" y="22860"/>
                    <a:pt x="2891790" y="40640"/>
                  </a:cubicBezTo>
                  <a:cubicBezTo>
                    <a:pt x="2923540" y="58420"/>
                    <a:pt x="2952750" y="77470"/>
                    <a:pt x="2984500" y="111760"/>
                  </a:cubicBezTo>
                  <a:cubicBezTo>
                    <a:pt x="3036570" y="167640"/>
                    <a:pt x="3087370" y="266700"/>
                    <a:pt x="3147060" y="360680"/>
                  </a:cubicBezTo>
                  <a:cubicBezTo>
                    <a:pt x="3223260" y="482600"/>
                    <a:pt x="3332480" y="642620"/>
                    <a:pt x="3401060" y="784860"/>
                  </a:cubicBezTo>
                  <a:cubicBezTo>
                    <a:pt x="3463290" y="915670"/>
                    <a:pt x="3533140" y="1051560"/>
                    <a:pt x="3544570" y="1178560"/>
                  </a:cubicBezTo>
                  <a:cubicBezTo>
                    <a:pt x="3554730" y="1290320"/>
                    <a:pt x="3531870" y="1410970"/>
                    <a:pt x="3487420" y="1502410"/>
                  </a:cubicBezTo>
                  <a:cubicBezTo>
                    <a:pt x="3444240" y="1588770"/>
                    <a:pt x="3371850" y="1664970"/>
                    <a:pt x="3291840" y="1714500"/>
                  </a:cubicBezTo>
                  <a:cubicBezTo>
                    <a:pt x="3206750" y="1766570"/>
                    <a:pt x="3086100" y="1803400"/>
                    <a:pt x="2983230" y="1799590"/>
                  </a:cubicBezTo>
                  <a:cubicBezTo>
                    <a:pt x="2877820" y="1797050"/>
                    <a:pt x="2771140" y="1747520"/>
                    <a:pt x="2667000" y="1689100"/>
                  </a:cubicBezTo>
                  <a:cubicBezTo>
                    <a:pt x="2543810" y="1621790"/>
                    <a:pt x="2421890" y="1517650"/>
                    <a:pt x="2305050" y="1397000"/>
                  </a:cubicBezTo>
                  <a:cubicBezTo>
                    <a:pt x="2165350" y="1250950"/>
                    <a:pt x="2009140" y="1042670"/>
                    <a:pt x="1903730" y="858520"/>
                  </a:cubicBezTo>
                  <a:cubicBezTo>
                    <a:pt x="1807210" y="689610"/>
                    <a:pt x="1711960" y="434340"/>
                    <a:pt x="1686560" y="341630"/>
                  </a:cubicBezTo>
                  <a:cubicBezTo>
                    <a:pt x="1677670" y="309880"/>
                    <a:pt x="1672590" y="298450"/>
                    <a:pt x="1676400" y="274320"/>
                  </a:cubicBezTo>
                  <a:cubicBezTo>
                    <a:pt x="1681480" y="246380"/>
                    <a:pt x="1697990" y="205740"/>
                    <a:pt x="1720850" y="184150"/>
                  </a:cubicBezTo>
                  <a:cubicBezTo>
                    <a:pt x="1743710" y="162560"/>
                    <a:pt x="1783080" y="147320"/>
                    <a:pt x="1813560" y="146050"/>
                  </a:cubicBezTo>
                  <a:cubicBezTo>
                    <a:pt x="1845310" y="146050"/>
                    <a:pt x="1885950" y="162560"/>
                    <a:pt x="1908810" y="179070"/>
                  </a:cubicBezTo>
                  <a:cubicBezTo>
                    <a:pt x="1927860" y="193040"/>
                    <a:pt x="1949450" y="234950"/>
                    <a:pt x="1949450" y="23495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7339012" y="7738110"/>
            <a:ext cx="2049780" cy="2578417"/>
            <a:chOff x="0" y="0"/>
            <a:chExt cx="2733040" cy="343789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4450" y="50800"/>
              <a:ext cx="2649220" cy="3336290"/>
            </a:xfrm>
            <a:custGeom>
              <a:avLst/>
              <a:gdLst/>
              <a:ahLst/>
              <a:cxnLst/>
              <a:rect r="r" b="b" t="t" l="l"/>
              <a:pathLst>
                <a:path h="3336290" w="2649220">
                  <a:moveTo>
                    <a:pt x="234950" y="1347470"/>
                  </a:moveTo>
                  <a:cubicBezTo>
                    <a:pt x="1287780" y="2075180"/>
                    <a:pt x="1430020" y="2147570"/>
                    <a:pt x="1569720" y="2208530"/>
                  </a:cubicBezTo>
                  <a:cubicBezTo>
                    <a:pt x="1681480" y="2256790"/>
                    <a:pt x="1789430" y="2313940"/>
                    <a:pt x="1883410" y="2320290"/>
                  </a:cubicBezTo>
                  <a:cubicBezTo>
                    <a:pt x="1955800" y="2324100"/>
                    <a:pt x="2049780" y="2319020"/>
                    <a:pt x="2081530" y="2273300"/>
                  </a:cubicBezTo>
                  <a:cubicBezTo>
                    <a:pt x="2120900" y="2217420"/>
                    <a:pt x="2082800" y="2073910"/>
                    <a:pt x="2047240" y="1972310"/>
                  </a:cubicBezTo>
                  <a:cubicBezTo>
                    <a:pt x="2004060" y="1851660"/>
                    <a:pt x="1894840" y="1715770"/>
                    <a:pt x="1809750" y="1604010"/>
                  </a:cubicBezTo>
                  <a:cubicBezTo>
                    <a:pt x="1731010" y="1498600"/>
                    <a:pt x="1629410" y="1323340"/>
                    <a:pt x="1555750" y="1316990"/>
                  </a:cubicBezTo>
                  <a:cubicBezTo>
                    <a:pt x="1504950" y="1313180"/>
                    <a:pt x="1447800" y="1374140"/>
                    <a:pt x="1419860" y="1430020"/>
                  </a:cubicBezTo>
                  <a:cubicBezTo>
                    <a:pt x="1379220" y="1508760"/>
                    <a:pt x="1388110" y="1649730"/>
                    <a:pt x="1395730" y="1770380"/>
                  </a:cubicBezTo>
                  <a:cubicBezTo>
                    <a:pt x="1403350" y="1908810"/>
                    <a:pt x="1419860" y="2063750"/>
                    <a:pt x="1482090" y="2212340"/>
                  </a:cubicBezTo>
                  <a:cubicBezTo>
                    <a:pt x="1555750" y="2391410"/>
                    <a:pt x="1767840" y="2613660"/>
                    <a:pt x="1844040" y="2757170"/>
                  </a:cubicBezTo>
                  <a:cubicBezTo>
                    <a:pt x="1891030" y="2843530"/>
                    <a:pt x="1893570" y="2964180"/>
                    <a:pt x="1935480" y="2975610"/>
                  </a:cubicBezTo>
                  <a:cubicBezTo>
                    <a:pt x="1971040" y="2984500"/>
                    <a:pt x="2035810" y="2927350"/>
                    <a:pt x="2066290" y="2875280"/>
                  </a:cubicBezTo>
                  <a:cubicBezTo>
                    <a:pt x="2113280" y="2795270"/>
                    <a:pt x="2128520" y="2637790"/>
                    <a:pt x="2119630" y="2508250"/>
                  </a:cubicBezTo>
                  <a:cubicBezTo>
                    <a:pt x="2108200" y="2355850"/>
                    <a:pt x="2034540" y="2165350"/>
                    <a:pt x="1976120" y="2019300"/>
                  </a:cubicBezTo>
                  <a:cubicBezTo>
                    <a:pt x="1926590" y="1893570"/>
                    <a:pt x="1868170" y="1779270"/>
                    <a:pt x="1805940" y="1680210"/>
                  </a:cubicBezTo>
                  <a:cubicBezTo>
                    <a:pt x="1752600" y="1593850"/>
                    <a:pt x="1657350" y="1441450"/>
                    <a:pt x="1633220" y="1451610"/>
                  </a:cubicBezTo>
                  <a:cubicBezTo>
                    <a:pt x="1601470" y="1465580"/>
                    <a:pt x="1672590" y="1784350"/>
                    <a:pt x="1715770" y="1949450"/>
                  </a:cubicBezTo>
                  <a:cubicBezTo>
                    <a:pt x="1760220" y="2120900"/>
                    <a:pt x="1835150" y="2301240"/>
                    <a:pt x="1902460" y="2461260"/>
                  </a:cubicBezTo>
                  <a:cubicBezTo>
                    <a:pt x="1963420" y="2607310"/>
                    <a:pt x="2037080" y="2762250"/>
                    <a:pt x="2098040" y="2875280"/>
                  </a:cubicBezTo>
                  <a:cubicBezTo>
                    <a:pt x="2143760" y="2956560"/>
                    <a:pt x="2208530" y="3022600"/>
                    <a:pt x="2227580" y="3079750"/>
                  </a:cubicBezTo>
                  <a:cubicBezTo>
                    <a:pt x="2239010" y="3115310"/>
                    <a:pt x="2240280" y="3147060"/>
                    <a:pt x="2235200" y="3173730"/>
                  </a:cubicBezTo>
                  <a:cubicBezTo>
                    <a:pt x="2230120" y="3195320"/>
                    <a:pt x="2217420" y="3213100"/>
                    <a:pt x="2203450" y="3228340"/>
                  </a:cubicBezTo>
                  <a:cubicBezTo>
                    <a:pt x="2189480" y="3243580"/>
                    <a:pt x="2169160" y="3256280"/>
                    <a:pt x="2150110" y="3262630"/>
                  </a:cubicBezTo>
                  <a:cubicBezTo>
                    <a:pt x="2131060" y="3268980"/>
                    <a:pt x="2106930" y="3270250"/>
                    <a:pt x="2086610" y="3267710"/>
                  </a:cubicBezTo>
                  <a:cubicBezTo>
                    <a:pt x="2066290" y="3263900"/>
                    <a:pt x="2044700" y="3255010"/>
                    <a:pt x="2028190" y="3242310"/>
                  </a:cubicBezTo>
                  <a:cubicBezTo>
                    <a:pt x="2012950" y="3230880"/>
                    <a:pt x="1993900" y="3218180"/>
                    <a:pt x="1988820" y="3194050"/>
                  </a:cubicBezTo>
                  <a:cubicBezTo>
                    <a:pt x="1978660" y="3145790"/>
                    <a:pt x="2043430" y="3050540"/>
                    <a:pt x="2054860" y="2956560"/>
                  </a:cubicBezTo>
                  <a:cubicBezTo>
                    <a:pt x="2071370" y="2829560"/>
                    <a:pt x="2070100" y="2655570"/>
                    <a:pt x="2045970" y="2496820"/>
                  </a:cubicBezTo>
                  <a:cubicBezTo>
                    <a:pt x="2018030" y="2319020"/>
                    <a:pt x="1953260" y="2133600"/>
                    <a:pt x="1880870" y="1941830"/>
                  </a:cubicBezTo>
                  <a:cubicBezTo>
                    <a:pt x="1798320" y="1722120"/>
                    <a:pt x="1667510" y="1454150"/>
                    <a:pt x="1564640" y="1257300"/>
                  </a:cubicBezTo>
                  <a:cubicBezTo>
                    <a:pt x="1483360" y="1102360"/>
                    <a:pt x="1402080" y="960120"/>
                    <a:pt x="1327150" y="850900"/>
                  </a:cubicBezTo>
                  <a:cubicBezTo>
                    <a:pt x="1271270" y="768350"/>
                    <a:pt x="1182370" y="640080"/>
                    <a:pt x="1164590" y="648970"/>
                  </a:cubicBezTo>
                  <a:cubicBezTo>
                    <a:pt x="1140460" y="660400"/>
                    <a:pt x="1240790" y="928370"/>
                    <a:pt x="1275080" y="1076960"/>
                  </a:cubicBezTo>
                  <a:cubicBezTo>
                    <a:pt x="1311910" y="1234440"/>
                    <a:pt x="1333500" y="1404620"/>
                    <a:pt x="1375410" y="1570990"/>
                  </a:cubicBezTo>
                  <a:cubicBezTo>
                    <a:pt x="1419860" y="1744980"/>
                    <a:pt x="1469390" y="1935480"/>
                    <a:pt x="1535430" y="2095500"/>
                  </a:cubicBezTo>
                  <a:cubicBezTo>
                    <a:pt x="1593850" y="2237740"/>
                    <a:pt x="1680210" y="2379980"/>
                    <a:pt x="1739900" y="2487930"/>
                  </a:cubicBezTo>
                  <a:cubicBezTo>
                    <a:pt x="1783080" y="2564130"/>
                    <a:pt x="1819910" y="2636520"/>
                    <a:pt x="1858010" y="2680970"/>
                  </a:cubicBezTo>
                  <a:cubicBezTo>
                    <a:pt x="1880870" y="2708910"/>
                    <a:pt x="1912620" y="2721610"/>
                    <a:pt x="1925320" y="2739390"/>
                  </a:cubicBezTo>
                  <a:cubicBezTo>
                    <a:pt x="1932940" y="2750820"/>
                    <a:pt x="1936750" y="2755900"/>
                    <a:pt x="1938020" y="2769870"/>
                  </a:cubicBezTo>
                  <a:cubicBezTo>
                    <a:pt x="1941830" y="2792730"/>
                    <a:pt x="1944370" y="2838450"/>
                    <a:pt x="1931670" y="2865120"/>
                  </a:cubicBezTo>
                  <a:cubicBezTo>
                    <a:pt x="1918970" y="2893060"/>
                    <a:pt x="1889760" y="2921000"/>
                    <a:pt x="1861820" y="2932430"/>
                  </a:cubicBezTo>
                  <a:cubicBezTo>
                    <a:pt x="1835150" y="2945130"/>
                    <a:pt x="1794510" y="2946400"/>
                    <a:pt x="1765300" y="2937510"/>
                  </a:cubicBezTo>
                  <a:cubicBezTo>
                    <a:pt x="1737360" y="2927350"/>
                    <a:pt x="1704340" y="2909570"/>
                    <a:pt x="1690370" y="2876550"/>
                  </a:cubicBezTo>
                  <a:cubicBezTo>
                    <a:pt x="1667510" y="2821940"/>
                    <a:pt x="1714500" y="2702560"/>
                    <a:pt x="1715770" y="2604770"/>
                  </a:cubicBezTo>
                  <a:cubicBezTo>
                    <a:pt x="1717040" y="2491740"/>
                    <a:pt x="1711960" y="2372360"/>
                    <a:pt x="1692910" y="2236470"/>
                  </a:cubicBezTo>
                  <a:cubicBezTo>
                    <a:pt x="1670050" y="2065020"/>
                    <a:pt x="1625600" y="1856740"/>
                    <a:pt x="1569720" y="1661160"/>
                  </a:cubicBezTo>
                  <a:cubicBezTo>
                    <a:pt x="1508760" y="1449070"/>
                    <a:pt x="1412240" y="1198880"/>
                    <a:pt x="1336040" y="1012190"/>
                  </a:cubicBezTo>
                  <a:cubicBezTo>
                    <a:pt x="1276350" y="868680"/>
                    <a:pt x="1224280" y="751840"/>
                    <a:pt x="1159510" y="635000"/>
                  </a:cubicBezTo>
                  <a:cubicBezTo>
                    <a:pt x="1099820" y="524510"/>
                    <a:pt x="982980" y="401320"/>
                    <a:pt x="963930" y="325120"/>
                  </a:cubicBezTo>
                  <a:cubicBezTo>
                    <a:pt x="955040" y="287020"/>
                    <a:pt x="960120" y="256540"/>
                    <a:pt x="972820" y="229870"/>
                  </a:cubicBezTo>
                  <a:cubicBezTo>
                    <a:pt x="985520" y="203200"/>
                    <a:pt x="1014730" y="175260"/>
                    <a:pt x="1042670" y="163830"/>
                  </a:cubicBezTo>
                  <a:cubicBezTo>
                    <a:pt x="1069340" y="152400"/>
                    <a:pt x="1109980" y="151130"/>
                    <a:pt x="1137920" y="160020"/>
                  </a:cubicBezTo>
                  <a:cubicBezTo>
                    <a:pt x="1167130" y="170180"/>
                    <a:pt x="1200150" y="190500"/>
                    <a:pt x="1212850" y="220980"/>
                  </a:cubicBezTo>
                  <a:cubicBezTo>
                    <a:pt x="1230630" y="262890"/>
                    <a:pt x="1192530" y="327660"/>
                    <a:pt x="1197610" y="405130"/>
                  </a:cubicBezTo>
                  <a:cubicBezTo>
                    <a:pt x="1203960" y="543560"/>
                    <a:pt x="1253490" y="791210"/>
                    <a:pt x="1305560" y="979170"/>
                  </a:cubicBezTo>
                  <a:cubicBezTo>
                    <a:pt x="1358900" y="1170940"/>
                    <a:pt x="1428750" y="1365250"/>
                    <a:pt x="1515110" y="1543050"/>
                  </a:cubicBezTo>
                  <a:cubicBezTo>
                    <a:pt x="1601470" y="1717040"/>
                    <a:pt x="1719580" y="1891030"/>
                    <a:pt x="1821180" y="2035810"/>
                  </a:cubicBezTo>
                  <a:cubicBezTo>
                    <a:pt x="1907540" y="2157730"/>
                    <a:pt x="2001520" y="2275840"/>
                    <a:pt x="2078990" y="2362200"/>
                  </a:cubicBezTo>
                  <a:cubicBezTo>
                    <a:pt x="2136140" y="2425700"/>
                    <a:pt x="2207260" y="2475230"/>
                    <a:pt x="2236470" y="2515870"/>
                  </a:cubicBezTo>
                  <a:cubicBezTo>
                    <a:pt x="2251710" y="2538730"/>
                    <a:pt x="2259330" y="2551430"/>
                    <a:pt x="2263140" y="2573020"/>
                  </a:cubicBezTo>
                  <a:cubicBezTo>
                    <a:pt x="2265680" y="2599690"/>
                    <a:pt x="2258060" y="2641600"/>
                    <a:pt x="2246630" y="2665730"/>
                  </a:cubicBezTo>
                  <a:cubicBezTo>
                    <a:pt x="2236470" y="2684780"/>
                    <a:pt x="2221230" y="2700020"/>
                    <a:pt x="2202180" y="2710180"/>
                  </a:cubicBezTo>
                  <a:cubicBezTo>
                    <a:pt x="2178050" y="2722880"/>
                    <a:pt x="2138680" y="2731770"/>
                    <a:pt x="2110740" y="2726690"/>
                  </a:cubicBezTo>
                  <a:cubicBezTo>
                    <a:pt x="2081530" y="2721610"/>
                    <a:pt x="2042160" y="2707640"/>
                    <a:pt x="2030730" y="2679700"/>
                  </a:cubicBezTo>
                  <a:cubicBezTo>
                    <a:pt x="2010410" y="2631440"/>
                    <a:pt x="2092960" y="2512060"/>
                    <a:pt x="2096770" y="2424430"/>
                  </a:cubicBezTo>
                  <a:cubicBezTo>
                    <a:pt x="2100580" y="2335530"/>
                    <a:pt x="2081530" y="2256790"/>
                    <a:pt x="2049780" y="2151380"/>
                  </a:cubicBezTo>
                  <a:cubicBezTo>
                    <a:pt x="2004060" y="1992630"/>
                    <a:pt x="1894840" y="1770380"/>
                    <a:pt x="1808480" y="1576070"/>
                  </a:cubicBezTo>
                  <a:cubicBezTo>
                    <a:pt x="1718310" y="1375410"/>
                    <a:pt x="1611630" y="1150620"/>
                    <a:pt x="1518920" y="965200"/>
                  </a:cubicBezTo>
                  <a:cubicBezTo>
                    <a:pt x="1440180" y="807720"/>
                    <a:pt x="1370330" y="671830"/>
                    <a:pt x="1291590" y="534670"/>
                  </a:cubicBezTo>
                  <a:cubicBezTo>
                    <a:pt x="1217930" y="407670"/>
                    <a:pt x="1083310" y="255270"/>
                    <a:pt x="1061720" y="171450"/>
                  </a:cubicBezTo>
                  <a:cubicBezTo>
                    <a:pt x="1051560" y="132080"/>
                    <a:pt x="1057910" y="102870"/>
                    <a:pt x="1066800" y="77470"/>
                  </a:cubicBezTo>
                  <a:cubicBezTo>
                    <a:pt x="1075690" y="55880"/>
                    <a:pt x="1088390" y="39370"/>
                    <a:pt x="1106170" y="27940"/>
                  </a:cubicBezTo>
                  <a:cubicBezTo>
                    <a:pt x="1129030" y="12700"/>
                    <a:pt x="1169670" y="0"/>
                    <a:pt x="1196340" y="0"/>
                  </a:cubicBezTo>
                  <a:cubicBezTo>
                    <a:pt x="1217930" y="0"/>
                    <a:pt x="1239520" y="7620"/>
                    <a:pt x="1257300" y="19050"/>
                  </a:cubicBezTo>
                  <a:cubicBezTo>
                    <a:pt x="1273810" y="29210"/>
                    <a:pt x="1290320" y="39370"/>
                    <a:pt x="1301750" y="63500"/>
                  </a:cubicBezTo>
                  <a:cubicBezTo>
                    <a:pt x="1323340" y="111760"/>
                    <a:pt x="1299210" y="217170"/>
                    <a:pt x="1319530" y="316230"/>
                  </a:cubicBezTo>
                  <a:cubicBezTo>
                    <a:pt x="1350010" y="463550"/>
                    <a:pt x="1419860" y="657860"/>
                    <a:pt x="1508760" y="857250"/>
                  </a:cubicBezTo>
                  <a:cubicBezTo>
                    <a:pt x="1628140" y="1125220"/>
                    <a:pt x="1851660" y="1496060"/>
                    <a:pt x="2006600" y="1761490"/>
                  </a:cubicBezTo>
                  <a:cubicBezTo>
                    <a:pt x="2132330" y="1976120"/>
                    <a:pt x="2251710" y="2161540"/>
                    <a:pt x="2363470" y="2334260"/>
                  </a:cubicBezTo>
                  <a:cubicBezTo>
                    <a:pt x="2459990" y="2481580"/>
                    <a:pt x="2608580" y="2645410"/>
                    <a:pt x="2636520" y="2736850"/>
                  </a:cubicBezTo>
                  <a:cubicBezTo>
                    <a:pt x="2649220" y="2776220"/>
                    <a:pt x="2647950" y="2802890"/>
                    <a:pt x="2636520" y="2830830"/>
                  </a:cubicBezTo>
                  <a:cubicBezTo>
                    <a:pt x="2626360" y="2857500"/>
                    <a:pt x="2600960" y="2886710"/>
                    <a:pt x="2575560" y="2900680"/>
                  </a:cubicBezTo>
                  <a:cubicBezTo>
                    <a:pt x="2548890" y="2914650"/>
                    <a:pt x="2510790" y="2919730"/>
                    <a:pt x="2481580" y="2912110"/>
                  </a:cubicBezTo>
                  <a:cubicBezTo>
                    <a:pt x="2453640" y="2905760"/>
                    <a:pt x="2421890" y="2889250"/>
                    <a:pt x="2404110" y="2860040"/>
                  </a:cubicBezTo>
                  <a:cubicBezTo>
                    <a:pt x="2376170" y="2815590"/>
                    <a:pt x="2402840" y="2744470"/>
                    <a:pt x="2373630" y="2646680"/>
                  </a:cubicBezTo>
                  <a:cubicBezTo>
                    <a:pt x="2303780" y="2405380"/>
                    <a:pt x="2012950" y="1813560"/>
                    <a:pt x="1828800" y="1436370"/>
                  </a:cubicBezTo>
                  <a:cubicBezTo>
                    <a:pt x="1662430" y="1096010"/>
                    <a:pt x="1371600" y="609600"/>
                    <a:pt x="1323340" y="481330"/>
                  </a:cubicBezTo>
                  <a:cubicBezTo>
                    <a:pt x="1311910" y="450850"/>
                    <a:pt x="1309370" y="440690"/>
                    <a:pt x="1309370" y="421640"/>
                  </a:cubicBezTo>
                  <a:cubicBezTo>
                    <a:pt x="1309370" y="401320"/>
                    <a:pt x="1313180" y="379730"/>
                    <a:pt x="1324610" y="361950"/>
                  </a:cubicBezTo>
                  <a:cubicBezTo>
                    <a:pt x="1338580" y="340360"/>
                    <a:pt x="1369060" y="313690"/>
                    <a:pt x="1393190" y="302260"/>
                  </a:cubicBezTo>
                  <a:cubicBezTo>
                    <a:pt x="1412240" y="294640"/>
                    <a:pt x="1433830" y="293370"/>
                    <a:pt x="1452880" y="295910"/>
                  </a:cubicBezTo>
                  <a:cubicBezTo>
                    <a:pt x="1473200" y="298450"/>
                    <a:pt x="1494790" y="306070"/>
                    <a:pt x="1510030" y="317500"/>
                  </a:cubicBezTo>
                  <a:cubicBezTo>
                    <a:pt x="1526540" y="328930"/>
                    <a:pt x="1545590" y="341630"/>
                    <a:pt x="1550670" y="364490"/>
                  </a:cubicBezTo>
                  <a:cubicBezTo>
                    <a:pt x="1558290" y="400050"/>
                    <a:pt x="1498600" y="452120"/>
                    <a:pt x="1499870" y="528320"/>
                  </a:cubicBezTo>
                  <a:cubicBezTo>
                    <a:pt x="1504950" y="711200"/>
                    <a:pt x="1713230" y="1126490"/>
                    <a:pt x="1833880" y="1443990"/>
                  </a:cubicBezTo>
                  <a:cubicBezTo>
                    <a:pt x="1965960" y="1794510"/>
                    <a:pt x="2157730" y="2283460"/>
                    <a:pt x="2265680" y="2538730"/>
                  </a:cubicBezTo>
                  <a:cubicBezTo>
                    <a:pt x="2325370" y="2678430"/>
                    <a:pt x="2368550" y="2787650"/>
                    <a:pt x="2411730" y="2858770"/>
                  </a:cubicBezTo>
                  <a:cubicBezTo>
                    <a:pt x="2435860" y="2896870"/>
                    <a:pt x="2467610" y="2914650"/>
                    <a:pt x="2480310" y="2942590"/>
                  </a:cubicBezTo>
                  <a:cubicBezTo>
                    <a:pt x="2489200" y="2962910"/>
                    <a:pt x="2493010" y="2983230"/>
                    <a:pt x="2491740" y="3003550"/>
                  </a:cubicBezTo>
                  <a:cubicBezTo>
                    <a:pt x="2490470" y="3023870"/>
                    <a:pt x="2484120" y="3045460"/>
                    <a:pt x="2472690" y="3063240"/>
                  </a:cubicBezTo>
                  <a:cubicBezTo>
                    <a:pt x="2462530" y="3079750"/>
                    <a:pt x="2447290" y="3096260"/>
                    <a:pt x="2429510" y="3107690"/>
                  </a:cubicBezTo>
                  <a:cubicBezTo>
                    <a:pt x="2411730" y="3117850"/>
                    <a:pt x="2390140" y="3125470"/>
                    <a:pt x="2369820" y="3126740"/>
                  </a:cubicBezTo>
                  <a:cubicBezTo>
                    <a:pt x="2349500" y="3128010"/>
                    <a:pt x="2327910" y="3124200"/>
                    <a:pt x="2308860" y="3115310"/>
                  </a:cubicBezTo>
                  <a:cubicBezTo>
                    <a:pt x="2289810" y="3107690"/>
                    <a:pt x="2278380" y="3102610"/>
                    <a:pt x="2259330" y="3077210"/>
                  </a:cubicBezTo>
                  <a:cubicBezTo>
                    <a:pt x="2193290" y="2990850"/>
                    <a:pt x="2068830" y="2583180"/>
                    <a:pt x="1968500" y="2374900"/>
                  </a:cubicBezTo>
                  <a:cubicBezTo>
                    <a:pt x="1884680" y="2200910"/>
                    <a:pt x="1800860" y="2051050"/>
                    <a:pt x="1709420" y="1907540"/>
                  </a:cubicBezTo>
                  <a:cubicBezTo>
                    <a:pt x="1625600" y="1775460"/>
                    <a:pt x="1527810" y="1648460"/>
                    <a:pt x="1446530" y="1544320"/>
                  </a:cubicBezTo>
                  <a:cubicBezTo>
                    <a:pt x="1383030" y="1460500"/>
                    <a:pt x="1333500" y="1391920"/>
                    <a:pt x="1267460" y="1324610"/>
                  </a:cubicBezTo>
                  <a:cubicBezTo>
                    <a:pt x="1198880" y="1254760"/>
                    <a:pt x="1074420" y="1189990"/>
                    <a:pt x="1040130" y="1130300"/>
                  </a:cubicBezTo>
                  <a:cubicBezTo>
                    <a:pt x="1019810" y="1097280"/>
                    <a:pt x="1014730" y="1065530"/>
                    <a:pt x="1019810" y="1035050"/>
                  </a:cubicBezTo>
                  <a:cubicBezTo>
                    <a:pt x="1023620" y="1005840"/>
                    <a:pt x="1046480" y="970280"/>
                    <a:pt x="1066800" y="951230"/>
                  </a:cubicBezTo>
                  <a:cubicBezTo>
                    <a:pt x="1083310" y="934720"/>
                    <a:pt x="1103630" y="925830"/>
                    <a:pt x="1126490" y="922020"/>
                  </a:cubicBezTo>
                  <a:cubicBezTo>
                    <a:pt x="1153160" y="918210"/>
                    <a:pt x="1201420" y="928370"/>
                    <a:pt x="1221740" y="937260"/>
                  </a:cubicBezTo>
                  <a:cubicBezTo>
                    <a:pt x="1234440" y="942340"/>
                    <a:pt x="1243330" y="943610"/>
                    <a:pt x="1248410" y="956310"/>
                  </a:cubicBezTo>
                  <a:cubicBezTo>
                    <a:pt x="1264920" y="994410"/>
                    <a:pt x="1221740" y="1135380"/>
                    <a:pt x="1217930" y="1230630"/>
                  </a:cubicBezTo>
                  <a:cubicBezTo>
                    <a:pt x="1212850" y="1333500"/>
                    <a:pt x="1212850" y="1435100"/>
                    <a:pt x="1228090" y="1554480"/>
                  </a:cubicBezTo>
                  <a:cubicBezTo>
                    <a:pt x="1247140" y="1705610"/>
                    <a:pt x="1290320" y="1887220"/>
                    <a:pt x="1341120" y="2059940"/>
                  </a:cubicBezTo>
                  <a:cubicBezTo>
                    <a:pt x="1397000" y="2249170"/>
                    <a:pt x="1477010" y="2457450"/>
                    <a:pt x="1557020" y="2641600"/>
                  </a:cubicBezTo>
                  <a:cubicBezTo>
                    <a:pt x="1634490" y="2818130"/>
                    <a:pt x="1781810" y="3054350"/>
                    <a:pt x="1812290" y="3144520"/>
                  </a:cubicBezTo>
                  <a:cubicBezTo>
                    <a:pt x="1822450" y="3175000"/>
                    <a:pt x="1824990" y="3187700"/>
                    <a:pt x="1822450" y="3208020"/>
                  </a:cubicBezTo>
                  <a:cubicBezTo>
                    <a:pt x="1821180" y="3229610"/>
                    <a:pt x="1813560" y="3252470"/>
                    <a:pt x="1803400" y="3270250"/>
                  </a:cubicBezTo>
                  <a:cubicBezTo>
                    <a:pt x="1791970" y="3288030"/>
                    <a:pt x="1774190" y="3305810"/>
                    <a:pt x="1756410" y="3315970"/>
                  </a:cubicBezTo>
                  <a:cubicBezTo>
                    <a:pt x="1738630" y="3326130"/>
                    <a:pt x="1714500" y="3333750"/>
                    <a:pt x="1694180" y="3335020"/>
                  </a:cubicBezTo>
                  <a:cubicBezTo>
                    <a:pt x="1672590" y="3336290"/>
                    <a:pt x="1649730" y="3331210"/>
                    <a:pt x="1629410" y="3322320"/>
                  </a:cubicBezTo>
                  <a:cubicBezTo>
                    <a:pt x="1610360" y="3313430"/>
                    <a:pt x="1591310" y="3294380"/>
                    <a:pt x="1578610" y="3281680"/>
                  </a:cubicBezTo>
                  <a:cubicBezTo>
                    <a:pt x="1570990" y="3271520"/>
                    <a:pt x="1568450" y="3268980"/>
                    <a:pt x="1562100" y="3253740"/>
                  </a:cubicBezTo>
                  <a:cubicBezTo>
                    <a:pt x="1545590" y="3206750"/>
                    <a:pt x="1539240" y="3077210"/>
                    <a:pt x="1506220" y="2957830"/>
                  </a:cubicBezTo>
                  <a:cubicBezTo>
                    <a:pt x="1454150" y="2767330"/>
                    <a:pt x="1341120" y="2458720"/>
                    <a:pt x="1242060" y="2228850"/>
                  </a:cubicBezTo>
                  <a:cubicBezTo>
                    <a:pt x="1149350" y="2014220"/>
                    <a:pt x="1037590" y="1791970"/>
                    <a:pt x="934720" y="1619250"/>
                  </a:cubicBezTo>
                  <a:cubicBezTo>
                    <a:pt x="853440" y="1480820"/>
                    <a:pt x="760730" y="1351280"/>
                    <a:pt x="692150" y="1262380"/>
                  </a:cubicBezTo>
                  <a:cubicBezTo>
                    <a:pt x="647700" y="1203960"/>
                    <a:pt x="613410" y="1150620"/>
                    <a:pt x="575310" y="1126490"/>
                  </a:cubicBezTo>
                  <a:cubicBezTo>
                    <a:pt x="551180" y="1109980"/>
                    <a:pt x="518160" y="1116330"/>
                    <a:pt x="502920" y="1106170"/>
                  </a:cubicBezTo>
                  <a:cubicBezTo>
                    <a:pt x="492760" y="1098550"/>
                    <a:pt x="490220" y="1090930"/>
                    <a:pt x="485140" y="1078230"/>
                  </a:cubicBezTo>
                  <a:cubicBezTo>
                    <a:pt x="477520" y="1056640"/>
                    <a:pt x="467360" y="1012190"/>
                    <a:pt x="476250" y="982980"/>
                  </a:cubicBezTo>
                  <a:cubicBezTo>
                    <a:pt x="483870" y="953770"/>
                    <a:pt x="506730" y="922020"/>
                    <a:pt x="532130" y="905510"/>
                  </a:cubicBezTo>
                  <a:cubicBezTo>
                    <a:pt x="556260" y="889000"/>
                    <a:pt x="595630" y="880110"/>
                    <a:pt x="624840" y="883920"/>
                  </a:cubicBezTo>
                  <a:cubicBezTo>
                    <a:pt x="655320" y="889000"/>
                    <a:pt x="692150" y="900430"/>
                    <a:pt x="709930" y="930910"/>
                  </a:cubicBezTo>
                  <a:cubicBezTo>
                    <a:pt x="741680" y="988060"/>
                    <a:pt x="697230" y="1151890"/>
                    <a:pt x="702310" y="1258570"/>
                  </a:cubicBezTo>
                  <a:cubicBezTo>
                    <a:pt x="707390" y="1363980"/>
                    <a:pt x="720090" y="1452880"/>
                    <a:pt x="737870" y="1568450"/>
                  </a:cubicBezTo>
                  <a:cubicBezTo>
                    <a:pt x="760730" y="1719580"/>
                    <a:pt x="850900" y="1990090"/>
                    <a:pt x="838200" y="2085340"/>
                  </a:cubicBezTo>
                  <a:cubicBezTo>
                    <a:pt x="833120" y="2124710"/>
                    <a:pt x="819150" y="2145030"/>
                    <a:pt x="800100" y="2164080"/>
                  </a:cubicBezTo>
                  <a:cubicBezTo>
                    <a:pt x="781050" y="2184400"/>
                    <a:pt x="749300" y="2199640"/>
                    <a:pt x="721360" y="2203450"/>
                  </a:cubicBezTo>
                  <a:cubicBezTo>
                    <a:pt x="694690" y="2207260"/>
                    <a:pt x="660400" y="2200910"/>
                    <a:pt x="636270" y="2188210"/>
                  </a:cubicBezTo>
                  <a:cubicBezTo>
                    <a:pt x="612140" y="2174240"/>
                    <a:pt x="588010" y="2148840"/>
                    <a:pt x="577850" y="2123440"/>
                  </a:cubicBezTo>
                  <a:cubicBezTo>
                    <a:pt x="566420" y="2098040"/>
                    <a:pt x="566420" y="2059940"/>
                    <a:pt x="570230" y="2035810"/>
                  </a:cubicBezTo>
                  <a:cubicBezTo>
                    <a:pt x="572770" y="2019300"/>
                    <a:pt x="579120" y="2007870"/>
                    <a:pt x="586740" y="1995170"/>
                  </a:cubicBezTo>
                  <a:cubicBezTo>
                    <a:pt x="594360" y="1982470"/>
                    <a:pt x="601980" y="1972310"/>
                    <a:pt x="615950" y="1962150"/>
                  </a:cubicBezTo>
                  <a:cubicBezTo>
                    <a:pt x="635000" y="1949450"/>
                    <a:pt x="670560" y="1932940"/>
                    <a:pt x="698500" y="1931670"/>
                  </a:cubicBezTo>
                  <a:cubicBezTo>
                    <a:pt x="725170" y="1930400"/>
                    <a:pt x="762000" y="1944370"/>
                    <a:pt x="781050" y="1957070"/>
                  </a:cubicBezTo>
                  <a:cubicBezTo>
                    <a:pt x="796290" y="1964690"/>
                    <a:pt x="803910" y="1973580"/>
                    <a:pt x="812800" y="1987550"/>
                  </a:cubicBezTo>
                  <a:cubicBezTo>
                    <a:pt x="825500" y="2007870"/>
                    <a:pt x="839470" y="2043430"/>
                    <a:pt x="839470" y="2071370"/>
                  </a:cubicBezTo>
                  <a:cubicBezTo>
                    <a:pt x="838200" y="2098040"/>
                    <a:pt x="826770" y="2131060"/>
                    <a:pt x="810260" y="2152650"/>
                  </a:cubicBezTo>
                  <a:cubicBezTo>
                    <a:pt x="792480" y="2174240"/>
                    <a:pt x="763270" y="2194560"/>
                    <a:pt x="736600" y="2200910"/>
                  </a:cubicBezTo>
                  <a:cubicBezTo>
                    <a:pt x="709930" y="2207260"/>
                    <a:pt x="671830" y="2202180"/>
                    <a:pt x="648970" y="2194560"/>
                  </a:cubicBezTo>
                  <a:cubicBezTo>
                    <a:pt x="633730" y="2189480"/>
                    <a:pt x="623570" y="2183130"/>
                    <a:pt x="612140" y="2170430"/>
                  </a:cubicBezTo>
                  <a:cubicBezTo>
                    <a:pt x="595630" y="2153920"/>
                    <a:pt x="582930" y="2133600"/>
                    <a:pt x="568960" y="2095500"/>
                  </a:cubicBezTo>
                  <a:cubicBezTo>
                    <a:pt x="534670" y="2002790"/>
                    <a:pt x="485140" y="1762760"/>
                    <a:pt x="473710" y="1596390"/>
                  </a:cubicBezTo>
                  <a:cubicBezTo>
                    <a:pt x="463550" y="1433830"/>
                    <a:pt x="520700" y="1188720"/>
                    <a:pt x="502920" y="1106170"/>
                  </a:cubicBezTo>
                  <a:cubicBezTo>
                    <a:pt x="496570" y="1075690"/>
                    <a:pt x="478790" y="1068070"/>
                    <a:pt x="474980" y="1047750"/>
                  </a:cubicBezTo>
                  <a:cubicBezTo>
                    <a:pt x="469900" y="1027430"/>
                    <a:pt x="469900" y="1003300"/>
                    <a:pt x="476250" y="982980"/>
                  </a:cubicBezTo>
                  <a:cubicBezTo>
                    <a:pt x="481330" y="962660"/>
                    <a:pt x="490220" y="942340"/>
                    <a:pt x="506730" y="927100"/>
                  </a:cubicBezTo>
                  <a:cubicBezTo>
                    <a:pt x="527050" y="908050"/>
                    <a:pt x="565150" y="887730"/>
                    <a:pt x="593090" y="883920"/>
                  </a:cubicBezTo>
                  <a:cubicBezTo>
                    <a:pt x="614680" y="880110"/>
                    <a:pt x="637540" y="885190"/>
                    <a:pt x="656590" y="892810"/>
                  </a:cubicBezTo>
                  <a:cubicBezTo>
                    <a:pt x="676910" y="900430"/>
                    <a:pt x="692150" y="923290"/>
                    <a:pt x="709930" y="930910"/>
                  </a:cubicBezTo>
                  <a:cubicBezTo>
                    <a:pt x="723900" y="935990"/>
                    <a:pt x="735330" y="928370"/>
                    <a:pt x="750570" y="938530"/>
                  </a:cubicBezTo>
                  <a:cubicBezTo>
                    <a:pt x="788670" y="960120"/>
                    <a:pt x="847090" y="1045210"/>
                    <a:pt x="902970" y="1117600"/>
                  </a:cubicBezTo>
                  <a:cubicBezTo>
                    <a:pt x="980440" y="1220470"/>
                    <a:pt x="1078230" y="1355090"/>
                    <a:pt x="1165860" y="1502410"/>
                  </a:cubicBezTo>
                  <a:cubicBezTo>
                    <a:pt x="1273810" y="1685290"/>
                    <a:pt x="1390650" y="1913890"/>
                    <a:pt x="1488440" y="2138680"/>
                  </a:cubicBezTo>
                  <a:cubicBezTo>
                    <a:pt x="1593850" y="2379980"/>
                    <a:pt x="1717040" y="2716530"/>
                    <a:pt x="1770380" y="2908300"/>
                  </a:cubicBezTo>
                  <a:cubicBezTo>
                    <a:pt x="1800860" y="3018790"/>
                    <a:pt x="1821180" y="3108960"/>
                    <a:pt x="1821180" y="3175000"/>
                  </a:cubicBezTo>
                  <a:cubicBezTo>
                    <a:pt x="1821180" y="3215640"/>
                    <a:pt x="1816100" y="3246120"/>
                    <a:pt x="1803400" y="3270250"/>
                  </a:cubicBezTo>
                  <a:cubicBezTo>
                    <a:pt x="1791970" y="3290570"/>
                    <a:pt x="1774190" y="3305810"/>
                    <a:pt x="1756410" y="3315970"/>
                  </a:cubicBezTo>
                  <a:cubicBezTo>
                    <a:pt x="1738630" y="3326130"/>
                    <a:pt x="1714500" y="3333750"/>
                    <a:pt x="1694180" y="3335020"/>
                  </a:cubicBezTo>
                  <a:cubicBezTo>
                    <a:pt x="1672590" y="3336290"/>
                    <a:pt x="1649730" y="3331210"/>
                    <a:pt x="1629410" y="3322320"/>
                  </a:cubicBezTo>
                  <a:cubicBezTo>
                    <a:pt x="1610360" y="3313430"/>
                    <a:pt x="1598930" y="3307080"/>
                    <a:pt x="1578610" y="3281680"/>
                  </a:cubicBezTo>
                  <a:cubicBezTo>
                    <a:pt x="1518920" y="3205480"/>
                    <a:pt x="1397000" y="2922270"/>
                    <a:pt x="1315720" y="2731770"/>
                  </a:cubicBezTo>
                  <a:cubicBezTo>
                    <a:pt x="1231900" y="2534920"/>
                    <a:pt x="1145540" y="2320290"/>
                    <a:pt x="1085850" y="2118360"/>
                  </a:cubicBezTo>
                  <a:cubicBezTo>
                    <a:pt x="1029970" y="1929130"/>
                    <a:pt x="957580" y="1727200"/>
                    <a:pt x="960120" y="1557020"/>
                  </a:cubicBezTo>
                  <a:cubicBezTo>
                    <a:pt x="962660" y="1412240"/>
                    <a:pt x="1073150" y="1226820"/>
                    <a:pt x="1060450" y="1155700"/>
                  </a:cubicBezTo>
                  <a:cubicBezTo>
                    <a:pt x="1056640" y="1127760"/>
                    <a:pt x="1032510" y="1121410"/>
                    <a:pt x="1024890" y="1101090"/>
                  </a:cubicBezTo>
                  <a:cubicBezTo>
                    <a:pt x="1018540" y="1080770"/>
                    <a:pt x="1016000" y="1056640"/>
                    <a:pt x="1019810" y="1035050"/>
                  </a:cubicBezTo>
                  <a:cubicBezTo>
                    <a:pt x="1022350" y="1014730"/>
                    <a:pt x="1031240" y="991870"/>
                    <a:pt x="1043940" y="975360"/>
                  </a:cubicBezTo>
                  <a:cubicBezTo>
                    <a:pt x="1056640" y="957580"/>
                    <a:pt x="1075690" y="942340"/>
                    <a:pt x="1094740" y="933450"/>
                  </a:cubicBezTo>
                  <a:cubicBezTo>
                    <a:pt x="1113790" y="923290"/>
                    <a:pt x="1137920" y="918210"/>
                    <a:pt x="1159510" y="919480"/>
                  </a:cubicBezTo>
                  <a:cubicBezTo>
                    <a:pt x="1179830" y="919480"/>
                    <a:pt x="1196340" y="922020"/>
                    <a:pt x="1221740" y="937260"/>
                  </a:cubicBezTo>
                  <a:cubicBezTo>
                    <a:pt x="1280160" y="969010"/>
                    <a:pt x="1376680" y="1064260"/>
                    <a:pt x="1466850" y="1163320"/>
                  </a:cubicBezTo>
                  <a:cubicBezTo>
                    <a:pt x="1602740" y="1314450"/>
                    <a:pt x="1803400" y="1584960"/>
                    <a:pt x="1931670" y="1783080"/>
                  </a:cubicBezTo>
                  <a:cubicBezTo>
                    <a:pt x="2040890" y="1951990"/>
                    <a:pt x="2117090" y="2092960"/>
                    <a:pt x="2203450" y="2270760"/>
                  </a:cubicBezTo>
                  <a:cubicBezTo>
                    <a:pt x="2301240" y="2473960"/>
                    <a:pt x="2448560" y="2837180"/>
                    <a:pt x="2480310" y="2942590"/>
                  </a:cubicBezTo>
                  <a:cubicBezTo>
                    <a:pt x="2489200" y="2973070"/>
                    <a:pt x="2493010" y="2983230"/>
                    <a:pt x="2491740" y="3003550"/>
                  </a:cubicBezTo>
                  <a:cubicBezTo>
                    <a:pt x="2490470" y="3023870"/>
                    <a:pt x="2485390" y="3045460"/>
                    <a:pt x="2472690" y="3063240"/>
                  </a:cubicBezTo>
                  <a:cubicBezTo>
                    <a:pt x="2458720" y="3084830"/>
                    <a:pt x="2428240" y="3111500"/>
                    <a:pt x="2401570" y="3120390"/>
                  </a:cubicBezTo>
                  <a:cubicBezTo>
                    <a:pt x="2373630" y="3129280"/>
                    <a:pt x="2334260" y="3124200"/>
                    <a:pt x="2308860" y="3115310"/>
                  </a:cubicBezTo>
                  <a:cubicBezTo>
                    <a:pt x="2288540" y="3107690"/>
                    <a:pt x="2275840" y="3094990"/>
                    <a:pt x="2259330" y="3077210"/>
                  </a:cubicBezTo>
                  <a:cubicBezTo>
                    <a:pt x="2235200" y="3050540"/>
                    <a:pt x="2212340" y="3012440"/>
                    <a:pt x="2184400" y="2964180"/>
                  </a:cubicBezTo>
                  <a:cubicBezTo>
                    <a:pt x="2139950" y="2884170"/>
                    <a:pt x="2098040" y="2786380"/>
                    <a:pt x="2032000" y="2632710"/>
                  </a:cubicBezTo>
                  <a:cubicBezTo>
                    <a:pt x="1889760" y="2298700"/>
                    <a:pt x="1508760" y="1435100"/>
                    <a:pt x="1398270" y="1022350"/>
                  </a:cubicBezTo>
                  <a:cubicBezTo>
                    <a:pt x="1333500" y="778510"/>
                    <a:pt x="1304290" y="516890"/>
                    <a:pt x="1309370" y="421640"/>
                  </a:cubicBezTo>
                  <a:cubicBezTo>
                    <a:pt x="1310640" y="391160"/>
                    <a:pt x="1314450" y="379730"/>
                    <a:pt x="1324610" y="361950"/>
                  </a:cubicBezTo>
                  <a:cubicBezTo>
                    <a:pt x="1333500" y="344170"/>
                    <a:pt x="1348740" y="327660"/>
                    <a:pt x="1365250" y="316230"/>
                  </a:cubicBezTo>
                  <a:cubicBezTo>
                    <a:pt x="1381760" y="306070"/>
                    <a:pt x="1403350" y="297180"/>
                    <a:pt x="1422400" y="295910"/>
                  </a:cubicBezTo>
                  <a:cubicBezTo>
                    <a:pt x="1442720" y="293370"/>
                    <a:pt x="1464310" y="294640"/>
                    <a:pt x="1483360" y="303530"/>
                  </a:cubicBezTo>
                  <a:cubicBezTo>
                    <a:pt x="1507490" y="313690"/>
                    <a:pt x="1522730" y="327660"/>
                    <a:pt x="1550670" y="364490"/>
                  </a:cubicBezTo>
                  <a:cubicBezTo>
                    <a:pt x="1649730" y="490220"/>
                    <a:pt x="1908810" y="1019810"/>
                    <a:pt x="2062480" y="1330960"/>
                  </a:cubicBezTo>
                  <a:cubicBezTo>
                    <a:pt x="2200910" y="1614170"/>
                    <a:pt x="2335530" y="1899920"/>
                    <a:pt x="2437130" y="2152650"/>
                  </a:cubicBezTo>
                  <a:cubicBezTo>
                    <a:pt x="2519680" y="2360930"/>
                    <a:pt x="2617470" y="2623820"/>
                    <a:pt x="2636520" y="2736850"/>
                  </a:cubicBezTo>
                  <a:cubicBezTo>
                    <a:pt x="2644140" y="2780030"/>
                    <a:pt x="2645410" y="2804160"/>
                    <a:pt x="2636520" y="2830830"/>
                  </a:cubicBezTo>
                  <a:cubicBezTo>
                    <a:pt x="2630170" y="2851150"/>
                    <a:pt x="2616200" y="2868930"/>
                    <a:pt x="2600960" y="2882900"/>
                  </a:cubicBezTo>
                  <a:cubicBezTo>
                    <a:pt x="2585720" y="2896870"/>
                    <a:pt x="2566670" y="2908300"/>
                    <a:pt x="2545080" y="2912110"/>
                  </a:cubicBezTo>
                  <a:cubicBezTo>
                    <a:pt x="2518410" y="2917190"/>
                    <a:pt x="2476500" y="2912110"/>
                    <a:pt x="2452370" y="2901950"/>
                  </a:cubicBezTo>
                  <a:cubicBezTo>
                    <a:pt x="2432050" y="2893060"/>
                    <a:pt x="2426970" y="2885440"/>
                    <a:pt x="2404110" y="2860040"/>
                  </a:cubicBezTo>
                  <a:cubicBezTo>
                    <a:pt x="2310130" y="2749550"/>
                    <a:pt x="1974850" y="2211070"/>
                    <a:pt x="1781810" y="1885950"/>
                  </a:cubicBezTo>
                  <a:cubicBezTo>
                    <a:pt x="1595120" y="1572260"/>
                    <a:pt x="1385570" y="1252220"/>
                    <a:pt x="1262380" y="942340"/>
                  </a:cubicBezTo>
                  <a:cubicBezTo>
                    <a:pt x="1154430" y="670560"/>
                    <a:pt x="1059180" y="256540"/>
                    <a:pt x="1055370" y="139700"/>
                  </a:cubicBezTo>
                  <a:cubicBezTo>
                    <a:pt x="1054100" y="106680"/>
                    <a:pt x="1059180" y="96520"/>
                    <a:pt x="1066800" y="77470"/>
                  </a:cubicBezTo>
                  <a:cubicBezTo>
                    <a:pt x="1075690" y="58420"/>
                    <a:pt x="1088390" y="39370"/>
                    <a:pt x="1106170" y="27940"/>
                  </a:cubicBezTo>
                  <a:cubicBezTo>
                    <a:pt x="1129030" y="12700"/>
                    <a:pt x="1169670" y="0"/>
                    <a:pt x="1196340" y="0"/>
                  </a:cubicBezTo>
                  <a:cubicBezTo>
                    <a:pt x="1217930" y="0"/>
                    <a:pt x="1239520" y="7620"/>
                    <a:pt x="1257300" y="19050"/>
                  </a:cubicBezTo>
                  <a:cubicBezTo>
                    <a:pt x="1273810" y="29210"/>
                    <a:pt x="1282700" y="39370"/>
                    <a:pt x="1301750" y="63500"/>
                  </a:cubicBezTo>
                  <a:cubicBezTo>
                    <a:pt x="1348740" y="124460"/>
                    <a:pt x="1443990" y="292100"/>
                    <a:pt x="1515110" y="416560"/>
                  </a:cubicBezTo>
                  <a:cubicBezTo>
                    <a:pt x="1592580" y="554990"/>
                    <a:pt x="1667510" y="695960"/>
                    <a:pt x="1748790" y="855980"/>
                  </a:cubicBezTo>
                  <a:cubicBezTo>
                    <a:pt x="1842770" y="1043940"/>
                    <a:pt x="1951990" y="1267460"/>
                    <a:pt x="2044700" y="1478280"/>
                  </a:cubicBezTo>
                  <a:cubicBezTo>
                    <a:pt x="2138680" y="1690370"/>
                    <a:pt x="2288540" y="1931670"/>
                    <a:pt x="2307590" y="2122170"/>
                  </a:cubicBezTo>
                  <a:cubicBezTo>
                    <a:pt x="2322830" y="2266950"/>
                    <a:pt x="2227580" y="2444750"/>
                    <a:pt x="2236470" y="2515870"/>
                  </a:cubicBezTo>
                  <a:cubicBezTo>
                    <a:pt x="2240280" y="2545080"/>
                    <a:pt x="2259330" y="2553970"/>
                    <a:pt x="2263140" y="2573020"/>
                  </a:cubicBezTo>
                  <a:cubicBezTo>
                    <a:pt x="2266950" y="2593340"/>
                    <a:pt x="2266950" y="2616200"/>
                    <a:pt x="2259330" y="2636520"/>
                  </a:cubicBezTo>
                  <a:cubicBezTo>
                    <a:pt x="2250440" y="2660650"/>
                    <a:pt x="2223770" y="2694940"/>
                    <a:pt x="2202180" y="2710180"/>
                  </a:cubicBezTo>
                  <a:cubicBezTo>
                    <a:pt x="2184400" y="2722880"/>
                    <a:pt x="2162810" y="2727960"/>
                    <a:pt x="2142490" y="2729230"/>
                  </a:cubicBezTo>
                  <a:cubicBezTo>
                    <a:pt x="2122170" y="2730500"/>
                    <a:pt x="2104390" y="2730500"/>
                    <a:pt x="2080260" y="2717800"/>
                  </a:cubicBezTo>
                  <a:cubicBezTo>
                    <a:pt x="2029460" y="2691130"/>
                    <a:pt x="1949450" y="2597150"/>
                    <a:pt x="1880870" y="2519680"/>
                  </a:cubicBezTo>
                  <a:cubicBezTo>
                    <a:pt x="1793240" y="2421890"/>
                    <a:pt x="1695450" y="2302510"/>
                    <a:pt x="1602740" y="2170430"/>
                  </a:cubicBezTo>
                  <a:cubicBezTo>
                    <a:pt x="1493520" y="2014220"/>
                    <a:pt x="1365250" y="1823720"/>
                    <a:pt x="1272540" y="1634490"/>
                  </a:cubicBezTo>
                  <a:cubicBezTo>
                    <a:pt x="1178560" y="1442720"/>
                    <a:pt x="1094740" y="1235710"/>
                    <a:pt x="1046480" y="1024890"/>
                  </a:cubicBezTo>
                  <a:cubicBezTo>
                    <a:pt x="995680" y="810260"/>
                    <a:pt x="996950" y="459740"/>
                    <a:pt x="976630" y="355600"/>
                  </a:cubicBezTo>
                  <a:cubicBezTo>
                    <a:pt x="971550" y="323850"/>
                    <a:pt x="960120" y="314960"/>
                    <a:pt x="958850" y="293370"/>
                  </a:cubicBezTo>
                  <a:cubicBezTo>
                    <a:pt x="958850" y="271780"/>
                    <a:pt x="963930" y="248920"/>
                    <a:pt x="972820" y="229870"/>
                  </a:cubicBezTo>
                  <a:cubicBezTo>
                    <a:pt x="981710" y="210820"/>
                    <a:pt x="996950" y="191770"/>
                    <a:pt x="1013460" y="180340"/>
                  </a:cubicBezTo>
                  <a:cubicBezTo>
                    <a:pt x="1031240" y="167640"/>
                    <a:pt x="1052830" y="157480"/>
                    <a:pt x="1073150" y="154940"/>
                  </a:cubicBezTo>
                  <a:cubicBezTo>
                    <a:pt x="1094740" y="151130"/>
                    <a:pt x="1118870" y="153670"/>
                    <a:pt x="1137920" y="160020"/>
                  </a:cubicBezTo>
                  <a:cubicBezTo>
                    <a:pt x="1158240" y="166370"/>
                    <a:pt x="1174750" y="177800"/>
                    <a:pt x="1192530" y="195580"/>
                  </a:cubicBezTo>
                  <a:cubicBezTo>
                    <a:pt x="1219200" y="220980"/>
                    <a:pt x="1244600" y="265430"/>
                    <a:pt x="1271270" y="309880"/>
                  </a:cubicBezTo>
                  <a:cubicBezTo>
                    <a:pt x="1308100" y="370840"/>
                    <a:pt x="1347470" y="443230"/>
                    <a:pt x="1390650" y="527050"/>
                  </a:cubicBezTo>
                  <a:cubicBezTo>
                    <a:pt x="1446530" y="638810"/>
                    <a:pt x="1513840" y="773430"/>
                    <a:pt x="1577340" y="924560"/>
                  </a:cubicBezTo>
                  <a:cubicBezTo>
                    <a:pt x="1658620" y="1120140"/>
                    <a:pt x="1760220" y="1381760"/>
                    <a:pt x="1823720" y="1605280"/>
                  </a:cubicBezTo>
                  <a:cubicBezTo>
                    <a:pt x="1884680" y="1813560"/>
                    <a:pt x="1943100" y="2024380"/>
                    <a:pt x="1958340" y="2221230"/>
                  </a:cubicBezTo>
                  <a:cubicBezTo>
                    <a:pt x="1972310" y="2400300"/>
                    <a:pt x="1920240" y="2636520"/>
                    <a:pt x="1925320" y="2739390"/>
                  </a:cubicBezTo>
                  <a:cubicBezTo>
                    <a:pt x="1927860" y="2783840"/>
                    <a:pt x="1945640" y="2806700"/>
                    <a:pt x="1941830" y="2834640"/>
                  </a:cubicBezTo>
                  <a:cubicBezTo>
                    <a:pt x="1938020" y="2857500"/>
                    <a:pt x="1926590" y="2876550"/>
                    <a:pt x="1913890" y="2893060"/>
                  </a:cubicBezTo>
                  <a:cubicBezTo>
                    <a:pt x="1901190" y="2909570"/>
                    <a:pt x="1880870" y="2924810"/>
                    <a:pt x="1861820" y="2932430"/>
                  </a:cubicBezTo>
                  <a:cubicBezTo>
                    <a:pt x="1842770" y="2941320"/>
                    <a:pt x="1818640" y="2945130"/>
                    <a:pt x="1798320" y="2943860"/>
                  </a:cubicBezTo>
                  <a:cubicBezTo>
                    <a:pt x="1776730" y="2942590"/>
                    <a:pt x="1757680" y="2936240"/>
                    <a:pt x="1736090" y="2923540"/>
                  </a:cubicBezTo>
                  <a:cubicBezTo>
                    <a:pt x="1703070" y="2903220"/>
                    <a:pt x="1671320" y="2871470"/>
                    <a:pt x="1631950" y="2816860"/>
                  </a:cubicBezTo>
                  <a:cubicBezTo>
                    <a:pt x="1543050" y="2694940"/>
                    <a:pt x="1375410" y="2382520"/>
                    <a:pt x="1286510" y="2171700"/>
                  </a:cubicBezTo>
                  <a:cubicBezTo>
                    <a:pt x="1209040" y="1986280"/>
                    <a:pt x="1164590" y="1807210"/>
                    <a:pt x="1117600" y="1625600"/>
                  </a:cubicBezTo>
                  <a:cubicBezTo>
                    <a:pt x="1071880" y="1449070"/>
                    <a:pt x="1029970" y="1263650"/>
                    <a:pt x="1005840" y="1097280"/>
                  </a:cubicBezTo>
                  <a:cubicBezTo>
                    <a:pt x="984250" y="951230"/>
                    <a:pt x="961390" y="801370"/>
                    <a:pt x="971550" y="681990"/>
                  </a:cubicBezTo>
                  <a:cubicBezTo>
                    <a:pt x="977900" y="588010"/>
                    <a:pt x="985520" y="486410"/>
                    <a:pt x="1031240" y="434340"/>
                  </a:cubicBezTo>
                  <a:cubicBezTo>
                    <a:pt x="1070610" y="388620"/>
                    <a:pt x="1150620" y="356870"/>
                    <a:pt x="1206500" y="365760"/>
                  </a:cubicBezTo>
                  <a:cubicBezTo>
                    <a:pt x="1263650" y="373380"/>
                    <a:pt x="1315720" y="438150"/>
                    <a:pt x="1367790" y="490220"/>
                  </a:cubicBezTo>
                  <a:cubicBezTo>
                    <a:pt x="1430020" y="552450"/>
                    <a:pt x="1483360" y="631190"/>
                    <a:pt x="1545590" y="722630"/>
                  </a:cubicBezTo>
                  <a:cubicBezTo>
                    <a:pt x="1625600" y="842010"/>
                    <a:pt x="1710690" y="986790"/>
                    <a:pt x="1795780" y="1150620"/>
                  </a:cubicBezTo>
                  <a:cubicBezTo>
                    <a:pt x="1903730" y="1356360"/>
                    <a:pt x="2040890" y="1634490"/>
                    <a:pt x="2128520" y="1869440"/>
                  </a:cubicBezTo>
                  <a:cubicBezTo>
                    <a:pt x="2207260" y="2081530"/>
                    <a:pt x="2292350" y="2288540"/>
                    <a:pt x="2307590" y="2495550"/>
                  </a:cubicBezTo>
                  <a:cubicBezTo>
                    <a:pt x="2321560" y="2692400"/>
                    <a:pt x="2223770" y="2984500"/>
                    <a:pt x="2227580" y="3079750"/>
                  </a:cubicBezTo>
                  <a:cubicBezTo>
                    <a:pt x="2228850" y="3111500"/>
                    <a:pt x="2241550" y="3120390"/>
                    <a:pt x="2240280" y="3141980"/>
                  </a:cubicBezTo>
                  <a:cubicBezTo>
                    <a:pt x="2237740" y="3168650"/>
                    <a:pt x="2223770" y="3206750"/>
                    <a:pt x="2203450" y="3228340"/>
                  </a:cubicBezTo>
                  <a:cubicBezTo>
                    <a:pt x="2183130" y="3249930"/>
                    <a:pt x="2147570" y="3266440"/>
                    <a:pt x="2118360" y="3268980"/>
                  </a:cubicBezTo>
                  <a:cubicBezTo>
                    <a:pt x="2089150" y="3271520"/>
                    <a:pt x="2058670" y="3265170"/>
                    <a:pt x="2028190" y="3242310"/>
                  </a:cubicBezTo>
                  <a:cubicBezTo>
                    <a:pt x="1974850" y="3201670"/>
                    <a:pt x="1920240" y="3084830"/>
                    <a:pt x="1865630" y="2985770"/>
                  </a:cubicBezTo>
                  <a:cubicBezTo>
                    <a:pt x="1797050" y="2861310"/>
                    <a:pt x="1723390" y="2706370"/>
                    <a:pt x="1657350" y="2551430"/>
                  </a:cubicBezTo>
                  <a:cubicBezTo>
                    <a:pt x="1584960" y="2379980"/>
                    <a:pt x="1503680" y="2179320"/>
                    <a:pt x="1454150" y="2000250"/>
                  </a:cubicBezTo>
                  <a:cubicBezTo>
                    <a:pt x="1409700" y="1838960"/>
                    <a:pt x="1365250" y="1673860"/>
                    <a:pt x="1363980" y="1529080"/>
                  </a:cubicBezTo>
                  <a:cubicBezTo>
                    <a:pt x="1362710" y="1407160"/>
                    <a:pt x="1370330" y="1258570"/>
                    <a:pt x="1419860" y="1188720"/>
                  </a:cubicBezTo>
                  <a:cubicBezTo>
                    <a:pt x="1455420" y="1139190"/>
                    <a:pt x="1515110" y="1102360"/>
                    <a:pt x="1572260" y="1106170"/>
                  </a:cubicBezTo>
                  <a:cubicBezTo>
                    <a:pt x="1651000" y="1111250"/>
                    <a:pt x="1762760" y="1221740"/>
                    <a:pt x="1840230" y="1297940"/>
                  </a:cubicBezTo>
                  <a:cubicBezTo>
                    <a:pt x="1917700" y="1374140"/>
                    <a:pt x="1973580" y="1464310"/>
                    <a:pt x="2034540" y="1564640"/>
                  </a:cubicBezTo>
                  <a:cubicBezTo>
                    <a:pt x="2104390" y="1678940"/>
                    <a:pt x="2172970" y="1804670"/>
                    <a:pt x="2227580" y="1950720"/>
                  </a:cubicBezTo>
                  <a:cubicBezTo>
                    <a:pt x="2292350" y="2125980"/>
                    <a:pt x="2378710" y="2358390"/>
                    <a:pt x="2378710" y="2548890"/>
                  </a:cubicBezTo>
                  <a:cubicBezTo>
                    <a:pt x="2377440" y="2722880"/>
                    <a:pt x="2329180" y="2943860"/>
                    <a:pt x="2249170" y="3051810"/>
                  </a:cubicBezTo>
                  <a:cubicBezTo>
                    <a:pt x="2190750" y="3129280"/>
                    <a:pt x="2101850" y="3192780"/>
                    <a:pt x="2014220" y="3188970"/>
                  </a:cubicBezTo>
                  <a:cubicBezTo>
                    <a:pt x="1898650" y="3183890"/>
                    <a:pt x="1741170" y="3034030"/>
                    <a:pt x="1619250" y="2905760"/>
                  </a:cubicBezTo>
                  <a:cubicBezTo>
                    <a:pt x="1468120" y="2747010"/>
                    <a:pt x="1296670" y="2481580"/>
                    <a:pt x="1211580" y="2273300"/>
                  </a:cubicBezTo>
                  <a:cubicBezTo>
                    <a:pt x="1140460" y="2099310"/>
                    <a:pt x="1117600" y="1920240"/>
                    <a:pt x="1106170" y="1753870"/>
                  </a:cubicBezTo>
                  <a:cubicBezTo>
                    <a:pt x="1096010" y="1606550"/>
                    <a:pt x="1099820" y="1457960"/>
                    <a:pt x="1131570" y="1329690"/>
                  </a:cubicBezTo>
                  <a:cubicBezTo>
                    <a:pt x="1159510" y="1215390"/>
                    <a:pt x="1195070" y="1078230"/>
                    <a:pt x="1271270" y="1018540"/>
                  </a:cubicBezTo>
                  <a:cubicBezTo>
                    <a:pt x="1341120" y="962660"/>
                    <a:pt x="1473200" y="946150"/>
                    <a:pt x="1559560" y="965200"/>
                  </a:cubicBezTo>
                  <a:cubicBezTo>
                    <a:pt x="1639570" y="984250"/>
                    <a:pt x="1701800" y="1052830"/>
                    <a:pt x="1772920" y="1118870"/>
                  </a:cubicBezTo>
                  <a:cubicBezTo>
                    <a:pt x="1864360" y="1203960"/>
                    <a:pt x="1976120" y="1346200"/>
                    <a:pt x="2049780" y="1445260"/>
                  </a:cubicBezTo>
                  <a:cubicBezTo>
                    <a:pt x="2105660" y="1520190"/>
                    <a:pt x="2142490" y="1579880"/>
                    <a:pt x="2186940" y="1653540"/>
                  </a:cubicBezTo>
                  <a:cubicBezTo>
                    <a:pt x="2235200" y="1736090"/>
                    <a:pt x="2296160" y="1823720"/>
                    <a:pt x="2326640" y="1916430"/>
                  </a:cubicBezTo>
                  <a:cubicBezTo>
                    <a:pt x="2355850" y="2010410"/>
                    <a:pt x="2377440" y="2122170"/>
                    <a:pt x="2366010" y="2216150"/>
                  </a:cubicBezTo>
                  <a:cubicBezTo>
                    <a:pt x="2355850" y="2305050"/>
                    <a:pt x="2322830" y="2402840"/>
                    <a:pt x="2269490" y="2466340"/>
                  </a:cubicBezTo>
                  <a:cubicBezTo>
                    <a:pt x="2217420" y="2527300"/>
                    <a:pt x="2136140" y="2575560"/>
                    <a:pt x="2058670" y="2593340"/>
                  </a:cubicBezTo>
                  <a:cubicBezTo>
                    <a:pt x="1978660" y="2611120"/>
                    <a:pt x="1889760" y="2586990"/>
                    <a:pt x="1798320" y="2566670"/>
                  </a:cubicBezTo>
                  <a:cubicBezTo>
                    <a:pt x="1687830" y="2542540"/>
                    <a:pt x="1570990" y="2498090"/>
                    <a:pt x="1447800" y="2444750"/>
                  </a:cubicBezTo>
                  <a:cubicBezTo>
                    <a:pt x="1296670" y="2379980"/>
                    <a:pt x="1122680" y="2289810"/>
                    <a:pt x="963930" y="2197100"/>
                  </a:cubicBezTo>
                  <a:cubicBezTo>
                    <a:pt x="798830" y="2100580"/>
                    <a:pt x="633730" y="1981200"/>
                    <a:pt x="478790" y="1875790"/>
                  </a:cubicBezTo>
                  <a:cubicBezTo>
                    <a:pt x="334010" y="1779270"/>
                    <a:pt x="130810" y="1651000"/>
                    <a:pt x="63500" y="1590040"/>
                  </a:cubicBezTo>
                  <a:cubicBezTo>
                    <a:pt x="38100" y="1567180"/>
                    <a:pt x="26670" y="1559560"/>
                    <a:pt x="16510" y="1536700"/>
                  </a:cubicBezTo>
                  <a:cubicBezTo>
                    <a:pt x="5080" y="1508760"/>
                    <a:pt x="0" y="1461770"/>
                    <a:pt x="6350" y="1431290"/>
                  </a:cubicBezTo>
                  <a:cubicBezTo>
                    <a:pt x="10160" y="1407160"/>
                    <a:pt x="21590" y="1386840"/>
                    <a:pt x="39370" y="1369060"/>
                  </a:cubicBezTo>
                  <a:cubicBezTo>
                    <a:pt x="60960" y="1347470"/>
                    <a:pt x="100330" y="1324610"/>
                    <a:pt x="133350" y="1322070"/>
                  </a:cubicBezTo>
                  <a:cubicBezTo>
                    <a:pt x="166370" y="1318260"/>
                    <a:pt x="234950" y="1347470"/>
                    <a:pt x="234950" y="134747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5511165" y="8309610"/>
            <a:ext cx="607695" cy="1537335"/>
            <a:chOff x="0" y="0"/>
            <a:chExt cx="810260" cy="204978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3180" y="20320"/>
              <a:ext cx="717550" cy="1982470"/>
            </a:xfrm>
            <a:custGeom>
              <a:avLst/>
              <a:gdLst/>
              <a:ahLst/>
              <a:cxnLst/>
              <a:rect r="r" b="b" t="t" l="l"/>
              <a:pathLst>
                <a:path h="1982470" w="717550">
                  <a:moveTo>
                    <a:pt x="379730" y="1819910"/>
                  </a:moveTo>
                  <a:cubicBezTo>
                    <a:pt x="349250" y="1611630"/>
                    <a:pt x="223520" y="1567180"/>
                    <a:pt x="229870" y="1530350"/>
                  </a:cubicBezTo>
                  <a:cubicBezTo>
                    <a:pt x="237490" y="1489710"/>
                    <a:pt x="424180" y="1489710"/>
                    <a:pt x="452120" y="1437640"/>
                  </a:cubicBezTo>
                  <a:cubicBezTo>
                    <a:pt x="477520" y="1390650"/>
                    <a:pt x="400050" y="1254760"/>
                    <a:pt x="417830" y="1245870"/>
                  </a:cubicBezTo>
                  <a:cubicBezTo>
                    <a:pt x="434340" y="1236980"/>
                    <a:pt x="508000" y="1324610"/>
                    <a:pt x="542290" y="1366520"/>
                  </a:cubicBezTo>
                  <a:cubicBezTo>
                    <a:pt x="574040" y="1404620"/>
                    <a:pt x="605790" y="1445260"/>
                    <a:pt x="617220" y="1483360"/>
                  </a:cubicBezTo>
                  <a:cubicBezTo>
                    <a:pt x="626110" y="1513840"/>
                    <a:pt x="621030" y="1546860"/>
                    <a:pt x="617220" y="1570990"/>
                  </a:cubicBezTo>
                  <a:cubicBezTo>
                    <a:pt x="613410" y="1587500"/>
                    <a:pt x="608330" y="1598930"/>
                    <a:pt x="600710" y="1611630"/>
                  </a:cubicBezTo>
                  <a:cubicBezTo>
                    <a:pt x="594360" y="1624330"/>
                    <a:pt x="588010" y="1635760"/>
                    <a:pt x="576580" y="1648460"/>
                  </a:cubicBezTo>
                  <a:cubicBezTo>
                    <a:pt x="558800" y="1664970"/>
                    <a:pt x="525780" y="1687830"/>
                    <a:pt x="504190" y="1696720"/>
                  </a:cubicBezTo>
                  <a:cubicBezTo>
                    <a:pt x="488950" y="1704340"/>
                    <a:pt x="478790" y="1706880"/>
                    <a:pt x="461010" y="1708150"/>
                  </a:cubicBezTo>
                  <a:cubicBezTo>
                    <a:pt x="438150" y="1709420"/>
                    <a:pt x="401320" y="1706880"/>
                    <a:pt x="374650" y="1696720"/>
                  </a:cubicBezTo>
                  <a:cubicBezTo>
                    <a:pt x="347980" y="1686560"/>
                    <a:pt x="320040" y="1663700"/>
                    <a:pt x="303530" y="1647190"/>
                  </a:cubicBezTo>
                  <a:cubicBezTo>
                    <a:pt x="290830" y="1635760"/>
                    <a:pt x="285750" y="1631950"/>
                    <a:pt x="278130" y="1611630"/>
                  </a:cubicBezTo>
                  <a:cubicBezTo>
                    <a:pt x="256540" y="1544320"/>
                    <a:pt x="278130" y="1316990"/>
                    <a:pt x="257810" y="1140460"/>
                  </a:cubicBezTo>
                  <a:cubicBezTo>
                    <a:pt x="231140" y="906780"/>
                    <a:pt x="35560" y="450850"/>
                    <a:pt x="109220" y="334010"/>
                  </a:cubicBezTo>
                  <a:cubicBezTo>
                    <a:pt x="148590" y="271780"/>
                    <a:pt x="276860" y="241300"/>
                    <a:pt x="327660" y="273050"/>
                  </a:cubicBezTo>
                  <a:cubicBezTo>
                    <a:pt x="400050" y="318770"/>
                    <a:pt x="379730" y="594360"/>
                    <a:pt x="408940" y="730250"/>
                  </a:cubicBezTo>
                  <a:cubicBezTo>
                    <a:pt x="433070" y="840740"/>
                    <a:pt x="487680" y="955040"/>
                    <a:pt x="483870" y="1028700"/>
                  </a:cubicBezTo>
                  <a:cubicBezTo>
                    <a:pt x="481330" y="1071880"/>
                    <a:pt x="466090" y="1104900"/>
                    <a:pt x="444500" y="1131570"/>
                  </a:cubicBezTo>
                  <a:cubicBezTo>
                    <a:pt x="422910" y="1158240"/>
                    <a:pt x="384810" y="1181100"/>
                    <a:pt x="351790" y="1189990"/>
                  </a:cubicBezTo>
                  <a:cubicBezTo>
                    <a:pt x="317500" y="1197610"/>
                    <a:pt x="274320" y="1193800"/>
                    <a:pt x="242570" y="1179830"/>
                  </a:cubicBezTo>
                  <a:cubicBezTo>
                    <a:pt x="210820" y="1165860"/>
                    <a:pt x="177800" y="1136650"/>
                    <a:pt x="161290" y="1106170"/>
                  </a:cubicBezTo>
                  <a:cubicBezTo>
                    <a:pt x="144780" y="1075690"/>
                    <a:pt x="135890" y="1032510"/>
                    <a:pt x="140970" y="998220"/>
                  </a:cubicBezTo>
                  <a:cubicBezTo>
                    <a:pt x="146050" y="963930"/>
                    <a:pt x="171450" y="922020"/>
                    <a:pt x="190500" y="900430"/>
                  </a:cubicBezTo>
                  <a:cubicBezTo>
                    <a:pt x="204470" y="883920"/>
                    <a:pt x="217170" y="876300"/>
                    <a:pt x="236220" y="868680"/>
                  </a:cubicBezTo>
                  <a:cubicBezTo>
                    <a:pt x="264160" y="857250"/>
                    <a:pt x="316230" y="850900"/>
                    <a:pt x="345440" y="854710"/>
                  </a:cubicBezTo>
                  <a:cubicBezTo>
                    <a:pt x="365760" y="855980"/>
                    <a:pt x="379730" y="862330"/>
                    <a:pt x="397510" y="873760"/>
                  </a:cubicBezTo>
                  <a:cubicBezTo>
                    <a:pt x="421640" y="890270"/>
                    <a:pt x="455930" y="929640"/>
                    <a:pt x="469900" y="956310"/>
                  </a:cubicBezTo>
                  <a:cubicBezTo>
                    <a:pt x="480060" y="974090"/>
                    <a:pt x="482600" y="989330"/>
                    <a:pt x="482600" y="1009650"/>
                  </a:cubicBezTo>
                  <a:cubicBezTo>
                    <a:pt x="482600" y="1040130"/>
                    <a:pt x="474980" y="1087120"/>
                    <a:pt x="455930" y="1116330"/>
                  </a:cubicBezTo>
                  <a:cubicBezTo>
                    <a:pt x="436880" y="1145540"/>
                    <a:pt x="402590" y="1172210"/>
                    <a:pt x="369570" y="1184910"/>
                  </a:cubicBezTo>
                  <a:cubicBezTo>
                    <a:pt x="336550" y="1196340"/>
                    <a:pt x="288290" y="1193800"/>
                    <a:pt x="259080" y="1186180"/>
                  </a:cubicBezTo>
                  <a:cubicBezTo>
                    <a:pt x="238760" y="1182370"/>
                    <a:pt x="226060" y="1174750"/>
                    <a:pt x="209550" y="1162050"/>
                  </a:cubicBezTo>
                  <a:cubicBezTo>
                    <a:pt x="187960" y="1141730"/>
                    <a:pt x="165100" y="1112520"/>
                    <a:pt x="147320" y="1071880"/>
                  </a:cubicBezTo>
                  <a:cubicBezTo>
                    <a:pt x="116840" y="1005840"/>
                    <a:pt x="96520" y="894080"/>
                    <a:pt x="74930" y="791210"/>
                  </a:cubicBezTo>
                  <a:cubicBezTo>
                    <a:pt x="49530" y="666750"/>
                    <a:pt x="13970" y="488950"/>
                    <a:pt x="7620" y="378460"/>
                  </a:cubicBezTo>
                  <a:cubicBezTo>
                    <a:pt x="3810" y="306070"/>
                    <a:pt x="0" y="254000"/>
                    <a:pt x="15240" y="196850"/>
                  </a:cubicBezTo>
                  <a:cubicBezTo>
                    <a:pt x="31750" y="138430"/>
                    <a:pt x="50800" y="54610"/>
                    <a:pt x="100330" y="30480"/>
                  </a:cubicBezTo>
                  <a:cubicBezTo>
                    <a:pt x="161290" y="0"/>
                    <a:pt x="323850" y="30480"/>
                    <a:pt x="378460" y="78740"/>
                  </a:cubicBezTo>
                  <a:cubicBezTo>
                    <a:pt x="424180" y="116840"/>
                    <a:pt x="419100" y="173990"/>
                    <a:pt x="440690" y="256540"/>
                  </a:cubicBezTo>
                  <a:cubicBezTo>
                    <a:pt x="490220" y="433070"/>
                    <a:pt x="594360" y="882650"/>
                    <a:pt x="613410" y="1102360"/>
                  </a:cubicBezTo>
                  <a:cubicBezTo>
                    <a:pt x="624840" y="1239520"/>
                    <a:pt x="594360" y="1367790"/>
                    <a:pt x="601980" y="1442720"/>
                  </a:cubicBezTo>
                  <a:cubicBezTo>
                    <a:pt x="605790" y="1480820"/>
                    <a:pt x="622300" y="1498600"/>
                    <a:pt x="622300" y="1526540"/>
                  </a:cubicBezTo>
                  <a:cubicBezTo>
                    <a:pt x="622300" y="1555750"/>
                    <a:pt x="614680" y="1586230"/>
                    <a:pt x="600710" y="1611630"/>
                  </a:cubicBezTo>
                  <a:cubicBezTo>
                    <a:pt x="588010" y="1637030"/>
                    <a:pt x="566420" y="1661160"/>
                    <a:pt x="543560" y="1676400"/>
                  </a:cubicBezTo>
                  <a:cubicBezTo>
                    <a:pt x="519430" y="1692910"/>
                    <a:pt x="488950" y="1704340"/>
                    <a:pt x="461010" y="1708150"/>
                  </a:cubicBezTo>
                  <a:cubicBezTo>
                    <a:pt x="433070" y="1710690"/>
                    <a:pt x="401320" y="1706880"/>
                    <a:pt x="374650" y="1696720"/>
                  </a:cubicBezTo>
                  <a:cubicBezTo>
                    <a:pt x="347980" y="1686560"/>
                    <a:pt x="328930" y="1671320"/>
                    <a:pt x="303530" y="1647190"/>
                  </a:cubicBezTo>
                  <a:cubicBezTo>
                    <a:pt x="261620" y="1610360"/>
                    <a:pt x="186690" y="1545590"/>
                    <a:pt x="162560" y="1480820"/>
                  </a:cubicBezTo>
                  <a:cubicBezTo>
                    <a:pt x="138430" y="1413510"/>
                    <a:pt x="125730" y="1300480"/>
                    <a:pt x="162560" y="1249680"/>
                  </a:cubicBezTo>
                  <a:cubicBezTo>
                    <a:pt x="198120" y="1198880"/>
                    <a:pt x="311150" y="1164590"/>
                    <a:pt x="377190" y="1174750"/>
                  </a:cubicBezTo>
                  <a:cubicBezTo>
                    <a:pt x="443230" y="1184910"/>
                    <a:pt x="506730" y="1262380"/>
                    <a:pt x="558800" y="1313180"/>
                  </a:cubicBezTo>
                  <a:cubicBezTo>
                    <a:pt x="607060" y="1360170"/>
                    <a:pt x="654050" y="1399540"/>
                    <a:pt x="680720" y="1465580"/>
                  </a:cubicBezTo>
                  <a:cubicBezTo>
                    <a:pt x="717550" y="1553210"/>
                    <a:pt x="715010" y="1747520"/>
                    <a:pt x="715010" y="1804670"/>
                  </a:cubicBezTo>
                  <a:cubicBezTo>
                    <a:pt x="716280" y="1824990"/>
                    <a:pt x="716280" y="1830070"/>
                    <a:pt x="712470" y="1845310"/>
                  </a:cubicBezTo>
                  <a:cubicBezTo>
                    <a:pt x="706120" y="1866900"/>
                    <a:pt x="690880" y="1899920"/>
                    <a:pt x="678180" y="1917700"/>
                  </a:cubicBezTo>
                  <a:cubicBezTo>
                    <a:pt x="669290" y="1930400"/>
                    <a:pt x="661670" y="1938020"/>
                    <a:pt x="648970" y="1945640"/>
                  </a:cubicBezTo>
                  <a:cubicBezTo>
                    <a:pt x="631190" y="1958340"/>
                    <a:pt x="600710" y="1973580"/>
                    <a:pt x="575310" y="1977390"/>
                  </a:cubicBezTo>
                  <a:cubicBezTo>
                    <a:pt x="549910" y="1982470"/>
                    <a:pt x="519430" y="1979930"/>
                    <a:pt x="495300" y="1971040"/>
                  </a:cubicBezTo>
                  <a:cubicBezTo>
                    <a:pt x="469900" y="1963420"/>
                    <a:pt x="444500" y="1946910"/>
                    <a:pt x="426720" y="1929130"/>
                  </a:cubicBezTo>
                  <a:cubicBezTo>
                    <a:pt x="408940" y="1910080"/>
                    <a:pt x="393700" y="1879600"/>
                    <a:pt x="386080" y="1859280"/>
                  </a:cubicBezTo>
                  <a:cubicBezTo>
                    <a:pt x="381000" y="1844040"/>
                    <a:pt x="379730" y="1819910"/>
                    <a:pt x="379730" y="181991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5009197" y="7371397"/>
            <a:ext cx="1336358" cy="2707958"/>
            <a:chOff x="0" y="0"/>
            <a:chExt cx="1781810" cy="361061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6990" y="48260"/>
              <a:ext cx="1692910" cy="3519170"/>
            </a:xfrm>
            <a:custGeom>
              <a:avLst/>
              <a:gdLst/>
              <a:ahLst/>
              <a:cxnLst/>
              <a:rect r="r" b="b" t="t" l="l"/>
              <a:pathLst>
                <a:path h="3519170" w="1692910">
                  <a:moveTo>
                    <a:pt x="822960" y="2293620"/>
                  </a:moveTo>
                  <a:cubicBezTo>
                    <a:pt x="494030" y="1258570"/>
                    <a:pt x="474980" y="1212850"/>
                    <a:pt x="434340" y="1118870"/>
                  </a:cubicBezTo>
                  <a:cubicBezTo>
                    <a:pt x="378460" y="993140"/>
                    <a:pt x="270510" y="814070"/>
                    <a:pt x="223520" y="688340"/>
                  </a:cubicBezTo>
                  <a:cubicBezTo>
                    <a:pt x="189230" y="594360"/>
                    <a:pt x="195580" y="513080"/>
                    <a:pt x="160020" y="435610"/>
                  </a:cubicBezTo>
                  <a:cubicBezTo>
                    <a:pt x="124460" y="358140"/>
                    <a:pt x="29210" y="278130"/>
                    <a:pt x="10160" y="220980"/>
                  </a:cubicBezTo>
                  <a:cubicBezTo>
                    <a:pt x="0" y="189230"/>
                    <a:pt x="3810" y="161290"/>
                    <a:pt x="7620" y="138430"/>
                  </a:cubicBezTo>
                  <a:cubicBezTo>
                    <a:pt x="10160" y="123190"/>
                    <a:pt x="12700" y="113030"/>
                    <a:pt x="21590" y="99060"/>
                  </a:cubicBezTo>
                  <a:cubicBezTo>
                    <a:pt x="31750" y="80010"/>
                    <a:pt x="57150" y="50800"/>
                    <a:pt x="73660" y="35560"/>
                  </a:cubicBezTo>
                  <a:cubicBezTo>
                    <a:pt x="86360" y="25400"/>
                    <a:pt x="95250" y="20320"/>
                    <a:pt x="110490" y="15240"/>
                  </a:cubicBezTo>
                  <a:cubicBezTo>
                    <a:pt x="130810" y="7620"/>
                    <a:pt x="168910" y="2540"/>
                    <a:pt x="191770" y="2540"/>
                  </a:cubicBezTo>
                  <a:cubicBezTo>
                    <a:pt x="207010" y="3810"/>
                    <a:pt x="217170" y="5080"/>
                    <a:pt x="232410" y="11430"/>
                  </a:cubicBezTo>
                  <a:cubicBezTo>
                    <a:pt x="252730" y="20320"/>
                    <a:pt x="276860" y="31750"/>
                    <a:pt x="302260" y="57150"/>
                  </a:cubicBezTo>
                  <a:cubicBezTo>
                    <a:pt x="349250" y="104140"/>
                    <a:pt x="391160" y="204470"/>
                    <a:pt x="463550" y="304800"/>
                  </a:cubicBezTo>
                  <a:cubicBezTo>
                    <a:pt x="584200" y="472440"/>
                    <a:pt x="905510" y="899160"/>
                    <a:pt x="976630" y="956310"/>
                  </a:cubicBezTo>
                  <a:cubicBezTo>
                    <a:pt x="990600" y="967740"/>
                    <a:pt x="998220" y="963930"/>
                    <a:pt x="1005840" y="970280"/>
                  </a:cubicBezTo>
                  <a:cubicBezTo>
                    <a:pt x="1016000" y="979170"/>
                    <a:pt x="1021080" y="990600"/>
                    <a:pt x="1027430" y="1004570"/>
                  </a:cubicBezTo>
                  <a:cubicBezTo>
                    <a:pt x="1035050" y="1024890"/>
                    <a:pt x="1041400" y="1061720"/>
                    <a:pt x="1041400" y="1083310"/>
                  </a:cubicBezTo>
                  <a:cubicBezTo>
                    <a:pt x="1041400" y="1098550"/>
                    <a:pt x="1040130" y="1107440"/>
                    <a:pt x="1035050" y="1122680"/>
                  </a:cubicBezTo>
                  <a:cubicBezTo>
                    <a:pt x="1027430" y="1143000"/>
                    <a:pt x="1008380" y="1174750"/>
                    <a:pt x="994410" y="1189990"/>
                  </a:cubicBezTo>
                  <a:cubicBezTo>
                    <a:pt x="984250" y="1201420"/>
                    <a:pt x="976630" y="1207770"/>
                    <a:pt x="962660" y="1215390"/>
                  </a:cubicBezTo>
                  <a:cubicBezTo>
                    <a:pt x="943610" y="1225550"/>
                    <a:pt x="913130" y="1236980"/>
                    <a:pt x="887730" y="1239520"/>
                  </a:cubicBezTo>
                  <a:cubicBezTo>
                    <a:pt x="861060" y="1240790"/>
                    <a:pt x="833120" y="1235710"/>
                    <a:pt x="808990" y="1225550"/>
                  </a:cubicBezTo>
                  <a:cubicBezTo>
                    <a:pt x="786130" y="1215390"/>
                    <a:pt x="768350" y="1206500"/>
                    <a:pt x="746760" y="1177290"/>
                  </a:cubicBezTo>
                  <a:cubicBezTo>
                    <a:pt x="690880" y="1102360"/>
                    <a:pt x="628650" y="826770"/>
                    <a:pt x="560070" y="695960"/>
                  </a:cubicBezTo>
                  <a:cubicBezTo>
                    <a:pt x="506730" y="596900"/>
                    <a:pt x="422910" y="508000"/>
                    <a:pt x="389890" y="448310"/>
                  </a:cubicBezTo>
                  <a:cubicBezTo>
                    <a:pt x="373380" y="417830"/>
                    <a:pt x="363220" y="400050"/>
                    <a:pt x="359410" y="374650"/>
                  </a:cubicBezTo>
                  <a:cubicBezTo>
                    <a:pt x="355600" y="349250"/>
                    <a:pt x="360680" y="316230"/>
                    <a:pt x="365760" y="294640"/>
                  </a:cubicBezTo>
                  <a:cubicBezTo>
                    <a:pt x="369570" y="279400"/>
                    <a:pt x="374650" y="270510"/>
                    <a:pt x="383540" y="257810"/>
                  </a:cubicBezTo>
                  <a:cubicBezTo>
                    <a:pt x="396240" y="240030"/>
                    <a:pt x="419100" y="215900"/>
                    <a:pt x="441960" y="203200"/>
                  </a:cubicBezTo>
                  <a:cubicBezTo>
                    <a:pt x="464820" y="190500"/>
                    <a:pt x="496570" y="182880"/>
                    <a:pt x="519430" y="181610"/>
                  </a:cubicBezTo>
                  <a:cubicBezTo>
                    <a:pt x="534670" y="179070"/>
                    <a:pt x="544830" y="180340"/>
                    <a:pt x="558800" y="184150"/>
                  </a:cubicBezTo>
                  <a:cubicBezTo>
                    <a:pt x="580390" y="190500"/>
                    <a:pt x="613410" y="205740"/>
                    <a:pt x="631190" y="219710"/>
                  </a:cubicBezTo>
                  <a:cubicBezTo>
                    <a:pt x="643890" y="228600"/>
                    <a:pt x="648970" y="232410"/>
                    <a:pt x="659130" y="248920"/>
                  </a:cubicBezTo>
                  <a:cubicBezTo>
                    <a:pt x="687070" y="288290"/>
                    <a:pt x="728980" y="381000"/>
                    <a:pt x="772160" y="477520"/>
                  </a:cubicBezTo>
                  <a:cubicBezTo>
                    <a:pt x="842010" y="633730"/>
                    <a:pt x="930910" y="890270"/>
                    <a:pt x="1024890" y="1099820"/>
                  </a:cubicBezTo>
                  <a:cubicBezTo>
                    <a:pt x="1122680" y="1319530"/>
                    <a:pt x="1285240" y="1616710"/>
                    <a:pt x="1348740" y="1762760"/>
                  </a:cubicBezTo>
                  <a:cubicBezTo>
                    <a:pt x="1379220" y="1832610"/>
                    <a:pt x="1386840" y="1849120"/>
                    <a:pt x="1409700" y="1920240"/>
                  </a:cubicBezTo>
                  <a:cubicBezTo>
                    <a:pt x="1457960" y="2065020"/>
                    <a:pt x="1550670" y="2395220"/>
                    <a:pt x="1591310" y="2586990"/>
                  </a:cubicBezTo>
                  <a:cubicBezTo>
                    <a:pt x="1623060" y="2729230"/>
                    <a:pt x="1638300" y="2835910"/>
                    <a:pt x="1653540" y="2962910"/>
                  </a:cubicBezTo>
                  <a:cubicBezTo>
                    <a:pt x="1668780" y="3089910"/>
                    <a:pt x="1692910" y="3261360"/>
                    <a:pt x="1682750" y="3347720"/>
                  </a:cubicBezTo>
                  <a:cubicBezTo>
                    <a:pt x="1677670" y="3392170"/>
                    <a:pt x="1671320" y="3421380"/>
                    <a:pt x="1652270" y="3448050"/>
                  </a:cubicBezTo>
                  <a:cubicBezTo>
                    <a:pt x="1633220" y="3474720"/>
                    <a:pt x="1598930" y="3498850"/>
                    <a:pt x="1567180" y="3509010"/>
                  </a:cubicBezTo>
                  <a:cubicBezTo>
                    <a:pt x="1535430" y="3519170"/>
                    <a:pt x="1493520" y="3517900"/>
                    <a:pt x="1461770" y="3506470"/>
                  </a:cubicBezTo>
                  <a:cubicBezTo>
                    <a:pt x="1431290" y="3495040"/>
                    <a:pt x="1398270" y="3468370"/>
                    <a:pt x="1380490" y="3440430"/>
                  </a:cubicBezTo>
                  <a:cubicBezTo>
                    <a:pt x="1362710" y="3412490"/>
                    <a:pt x="1352550" y="3371850"/>
                    <a:pt x="1355090" y="3338830"/>
                  </a:cubicBezTo>
                  <a:cubicBezTo>
                    <a:pt x="1357630" y="3305810"/>
                    <a:pt x="1379220" y="3265170"/>
                    <a:pt x="1395730" y="3242310"/>
                  </a:cubicBezTo>
                  <a:cubicBezTo>
                    <a:pt x="1408430" y="3227070"/>
                    <a:pt x="1422400" y="3218180"/>
                    <a:pt x="1437640" y="3209290"/>
                  </a:cubicBezTo>
                  <a:cubicBezTo>
                    <a:pt x="1452880" y="3200400"/>
                    <a:pt x="1468120" y="3192780"/>
                    <a:pt x="1487170" y="3191510"/>
                  </a:cubicBezTo>
                  <a:cubicBezTo>
                    <a:pt x="1515110" y="3187700"/>
                    <a:pt x="1562100" y="3190240"/>
                    <a:pt x="1591310" y="3205480"/>
                  </a:cubicBezTo>
                  <a:cubicBezTo>
                    <a:pt x="1620520" y="3219450"/>
                    <a:pt x="1651000" y="3249930"/>
                    <a:pt x="1666240" y="3279140"/>
                  </a:cubicBezTo>
                  <a:cubicBezTo>
                    <a:pt x="1680210" y="3308350"/>
                    <a:pt x="1682750" y="3355340"/>
                    <a:pt x="1680210" y="3383280"/>
                  </a:cubicBezTo>
                  <a:cubicBezTo>
                    <a:pt x="1677670" y="3402330"/>
                    <a:pt x="1672590" y="3416300"/>
                    <a:pt x="1661160" y="3432810"/>
                  </a:cubicBezTo>
                  <a:cubicBezTo>
                    <a:pt x="1645920" y="3455670"/>
                    <a:pt x="1614170" y="3489960"/>
                    <a:pt x="1583690" y="3502660"/>
                  </a:cubicBezTo>
                  <a:cubicBezTo>
                    <a:pt x="1553210" y="3516630"/>
                    <a:pt x="1511300" y="3519170"/>
                    <a:pt x="1479550" y="3511550"/>
                  </a:cubicBezTo>
                  <a:cubicBezTo>
                    <a:pt x="1446530" y="3503930"/>
                    <a:pt x="1409700" y="3475990"/>
                    <a:pt x="1390650" y="3455670"/>
                  </a:cubicBezTo>
                  <a:cubicBezTo>
                    <a:pt x="1376680" y="3440430"/>
                    <a:pt x="1371600" y="3431540"/>
                    <a:pt x="1363980" y="3408680"/>
                  </a:cubicBezTo>
                  <a:cubicBezTo>
                    <a:pt x="1348740" y="3355340"/>
                    <a:pt x="1360170" y="3228340"/>
                    <a:pt x="1351280" y="3121660"/>
                  </a:cubicBezTo>
                  <a:cubicBezTo>
                    <a:pt x="1338580" y="2987040"/>
                    <a:pt x="1325880" y="2835910"/>
                    <a:pt x="1290320" y="2665730"/>
                  </a:cubicBezTo>
                  <a:cubicBezTo>
                    <a:pt x="1242060" y="2440940"/>
                    <a:pt x="1150620" y="2125980"/>
                    <a:pt x="1060450" y="1901190"/>
                  </a:cubicBezTo>
                  <a:cubicBezTo>
                    <a:pt x="985520" y="1709420"/>
                    <a:pt x="899160" y="1590040"/>
                    <a:pt x="805180" y="1389380"/>
                  </a:cubicBezTo>
                  <a:cubicBezTo>
                    <a:pt x="674370" y="1109980"/>
                    <a:pt x="384810" y="487680"/>
                    <a:pt x="359410" y="374650"/>
                  </a:cubicBezTo>
                  <a:cubicBezTo>
                    <a:pt x="354330" y="353060"/>
                    <a:pt x="355600" y="349250"/>
                    <a:pt x="358140" y="334010"/>
                  </a:cubicBezTo>
                  <a:cubicBezTo>
                    <a:pt x="360680" y="312420"/>
                    <a:pt x="369570" y="280670"/>
                    <a:pt x="383540" y="257810"/>
                  </a:cubicBezTo>
                  <a:cubicBezTo>
                    <a:pt x="397510" y="236220"/>
                    <a:pt x="422910" y="214630"/>
                    <a:pt x="441960" y="203200"/>
                  </a:cubicBezTo>
                  <a:cubicBezTo>
                    <a:pt x="454660" y="194310"/>
                    <a:pt x="463550" y="190500"/>
                    <a:pt x="478790" y="186690"/>
                  </a:cubicBezTo>
                  <a:cubicBezTo>
                    <a:pt x="500380" y="182880"/>
                    <a:pt x="533400" y="179070"/>
                    <a:pt x="558800" y="184150"/>
                  </a:cubicBezTo>
                  <a:cubicBezTo>
                    <a:pt x="584200" y="189230"/>
                    <a:pt x="605790" y="198120"/>
                    <a:pt x="631190" y="219710"/>
                  </a:cubicBezTo>
                  <a:cubicBezTo>
                    <a:pt x="675640" y="256540"/>
                    <a:pt x="728980" y="341630"/>
                    <a:pt x="775970" y="419100"/>
                  </a:cubicBezTo>
                  <a:cubicBezTo>
                    <a:pt x="835660" y="515620"/>
                    <a:pt x="902970" y="650240"/>
                    <a:pt x="948690" y="760730"/>
                  </a:cubicBezTo>
                  <a:cubicBezTo>
                    <a:pt x="988060" y="858520"/>
                    <a:pt x="1031240" y="977900"/>
                    <a:pt x="1038860" y="1042670"/>
                  </a:cubicBezTo>
                  <a:cubicBezTo>
                    <a:pt x="1043940" y="1076960"/>
                    <a:pt x="1042670" y="1097280"/>
                    <a:pt x="1035050" y="1122680"/>
                  </a:cubicBezTo>
                  <a:cubicBezTo>
                    <a:pt x="1027430" y="1146810"/>
                    <a:pt x="1012190" y="1172210"/>
                    <a:pt x="994410" y="1189990"/>
                  </a:cubicBezTo>
                  <a:cubicBezTo>
                    <a:pt x="976630" y="1209040"/>
                    <a:pt x="951230" y="1224280"/>
                    <a:pt x="927100" y="1231900"/>
                  </a:cubicBezTo>
                  <a:cubicBezTo>
                    <a:pt x="901700" y="1239520"/>
                    <a:pt x="872490" y="1242060"/>
                    <a:pt x="847090" y="1236980"/>
                  </a:cubicBezTo>
                  <a:cubicBezTo>
                    <a:pt x="821690" y="1231900"/>
                    <a:pt x="806450" y="1228090"/>
                    <a:pt x="774700" y="1205230"/>
                  </a:cubicBezTo>
                  <a:cubicBezTo>
                    <a:pt x="666750" y="1123950"/>
                    <a:pt x="312420" y="681990"/>
                    <a:pt x="182880" y="504190"/>
                  </a:cubicBezTo>
                  <a:cubicBezTo>
                    <a:pt x="109220" y="405130"/>
                    <a:pt x="53340" y="320040"/>
                    <a:pt x="25400" y="259080"/>
                  </a:cubicBezTo>
                  <a:cubicBezTo>
                    <a:pt x="11430" y="227330"/>
                    <a:pt x="6350" y="201930"/>
                    <a:pt x="3810" y="180340"/>
                  </a:cubicBezTo>
                  <a:cubicBezTo>
                    <a:pt x="2540" y="163830"/>
                    <a:pt x="3810" y="153670"/>
                    <a:pt x="7620" y="138430"/>
                  </a:cubicBezTo>
                  <a:cubicBezTo>
                    <a:pt x="13970" y="116840"/>
                    <a:pt x="30480" y="82550"/>
                    <a:pt x="43180" y="64770"/>
                  </a:cubicBezTo>
                  <a:cubicBezTo>
                    <a:pt x="53340" y="52070"/>
                    <a:pt x="60960" y="44450"/>
                    <a:pt x="73660" y="35560"/>
                  </a:cubicBezTo>
                  <a:cubicBezTo>
                    <a:pt x="92710" y="24130"/>
                    <a:pt x="123190" y="8890"/>
                    <a:pt x="149860" y="3810"/>
                  </a:cubicBezTo>
                  <a:cubicBezTo>
                    <a:pt x="176530" y="0"/>
                    <a:pt x="205740" y="1270"/>
                    <a:pt x="232410" y="11430"/>
                  </a:cubicBezTo>
                  <a:cubicBezTo>
                    <a:pt x="262890" y="22860"/>
                    <a:pt x="292100" y="48260"/>
                    <a:pt x="321310" y="74930"/>
                  </a:cubicBezTo>
                  <a:cubicBezTo>
                    <a:pt x="358140" y="109220"/>
                    <a:pt x="403860" y="156210"/>
                    <a:pt x="430530" y="205740"/>
                  </a:cubicBezTo>
                  <a:cubicBezTo>
                    <a:pt x="458470" y="255270"/>
                    <a:pt x="471170" y="317500"/>
                    <a:pt x="486410" y="375920"/>
                  </a:cubicBezTo>
                  <a:cubicBezTo>
                    <a:pt x="501650" y="435610"/>
                    <a:pt x="500380" y="486410"/>
                    <a:pt x="524510" y="558800"/>
                  </a:cubicBezTo>
                  <a:cubicBezTo>
                    <a:pt x="562610" y="676910"/>
                    <a:pt x="651510" y="817880"/>
                    <a:pt x="725170" y="1004570"/>
                  </a:cubicBezTo>
                  <a:cubicBezTo>
                    <a:pt x="844550" y="1304290"/>
                    <a:pt x="1106170" y="2007870"/>
                    <a:pt x="1131570" y="2197100"/>
                  </a:cubicBezTo>
                  <a:cubicBezTo>
                    <a:pt x="1139190" y="2254250"/>
                    <a:pt x="1139190" y="2279650"/>
                    <a:pt x="1125220" y="2311400"/>
                  </a:cubicBezTo>
                  <a:cubicBezTo>
                    <a:pt x="1109980" y="2344420"/>
                    <a:pt x="1073150" y="2377440"/>
                    <a:pt x="1043940" y="2392680"/>
                  </a:cubicBezTo>
                  <a:cubicBezTo>
                    <a:pt x="1019810" y="2405380"/>
                    <a:pt x="993140" y="2409190"/>
                    <a:pt x="967740" y="2407920"/>
                  </a:cubicBezTo>
                  <a:cubicBezTo>
                    <a:pt x="942340" y="2405380"/>
                    <a:pt x="915670" y="2400300"/>
                    <a:pt x="894080" y="2383790"/>
                  </a:cubicBezTo>
                  <a:cubicBezTo>
                    <a:pt x="866140" y="2366010"/>
                    <a:pt x="822960" y="2293620"/>
                    <a:pt x="822960" y="229362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5635942" y="9757410"/>
            <a:ext cx="723900" cy="678180"/>
            <a:chOff x="0" y="0"/>
            <a:chExt cx="965200" cy="9042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38100" y="48260"/>
              <a:ext cx="882650" cy="824230"/>
            </a:xfrm>
            <a:custGeom>
              <a:avLst/>
              <a:gdLst/>
              <a:ahLst/>
              <a:cxnLst/>
              <a:rect r="r" b="b" t="t" l="l"/>
              <a:pathLst>
                <a:path h="824230" w="882650">
                  <a:moveTo>
                    <a:pt x="189230" y="641350"/>
                  </a:moveTo>
                  <a:cubicBezTo>
                    <a:pt x="43180" y="151130"/>
                    <a:pt x="45720" y="146050"/>
                    <a:pt x="50800" y="130810"/>
                  </a:cubicBezTo>
                  <a:cubicBezTo>
                    <a:pt x="57150" y="109220"/>
                    <a:pt x="71120" y="78740"/>
                    <a:pt x="90170" y="58420"/>
                  </a:cubicBezTo>
                  <a:cubicBezTo>
                    <a:pt x="107950" y="38100"/>
                    <a:pt x="137160" y="21590"/>
                    <a:pt x="157480" y="12700"/>
                  </a:cubicBezTo>
                  <a:cubicBezTo>
                    <a:pt x="172720" y="6350"/>
                    <a:pt x="182880" y="3810"/>
                    <a:pt x="198120" y="2540"/>
                  </a:cubicBezTo>
                  <a:cubicBezTo>
                    <a:pt x="220980" y="2540"/>
                    <a:pt x="259080" y="7620"/>
                    <a:pt x="280670" y="13970"/>
                  </a:cubicBezTo>
                  <a:cubicBezTo>
                    <a:pt x="295910" y="19050"/>
                    <a:pt x="304800" y="24130"/>
                    <a:pt x="316230" y="34290"/>
                  </a:cubicBezTo>
                  <a:cubicBezTo>
                    <a:pt x="334010" y="48260"/>
                    <a:pt x="359410" y="77470"/>
                    <a:pt x="370840" y="96520"/>
                  </a:cubicBezTo>
                  <a:cubicBezTo>
                    <a:pt x="378460" y="110490"/>
                    <a:pt x="384810" y="118110"/>
                    <a:pt x="384810" y="135890"/>
                  </a:cubicBezTo>
                  <a:cubicBezTo>
                    <a:pt x="384810" y="172720"/>
                    <a:pt x="325120" y="248920"/>
                    <a:pt x="323850" y="306070"/>
                  </a:cubicBezTo>
                  <a:cubicBezTo>
                    <a:pt x="323850" y="364490"/>
                    <a:pt x="340360" y="464820"/>
                    <a:pt x="379730" y="482600"/>
                  </a:cubicBezTo>
                  <a:cubicBezTo>
                    <a:pt x="426720" y="502920"/>
                    <a:pt x="556260" y="393700"/>
                    <a:pt x="608330" y="377190"/>
                  </a:cubicBezTo>
                  <a:cubicBezTo>
                    <a:pt x="632460" y="369570"/>
                    <a:pt x="642620" y="367030"/>
                    <a:pt x="665480" y="367030"/>
                  </a:cubicBezTo>
                  <a:cubicBezTo>
                    <a:pt x="697230" y="365760"/>
                    <a:pt x="746760" y="367030"/>
                    <a:pt x="779780" y="383540"/>
                  </a:cubicBezTo>
                  <a:cubicBezTo>
                    <a:pt x="812800" y="400050"/>
                    <a:pt x="844550" y="433070"/>
                    <a:pt x="861060" y="466090"/>
                  </a:cubicBezTo>
                  <a:cubicBezTo>
                    <a:pt x="877570" y="499110"/>
                    <a:pt x="882650" y="544830"/>
                    <a:pt x="875030" y="581660"/>
                  </a:cubicBezTo>
                  <a:cubicBezTo>
                    <a:pt x="868680" y="617220"/>
                    <a:pt x="844550" y="657860"/>
                    <a:pt x="817880" y="681990"/>
                  </a:cubicBezTo>
                  <a:cubicBezTo>
                    <a:pt x="789940" y="706120"/>
                    <a:pt x="746760" y="723900"/>
                    <a:pt x="711200" y="726440"/>
                  </a:cubicBezTo>
                  <a:cubicBezTo>
                    <a:pt x="674370" y="728980"/>
                    <a:pt x="628650" y="717550"/>
                    <a:pt x="598170" y="697230"/>
                  </a:cubicBezTo>
                  <a:cubicBezTo>
                    <a:pt x="567690" y="676910"/>
                    <a:pt x="539750" y="635000"/>
                    <a:pt x="527050" y="605790"/>
                  </a:cubicBezTo>
                  <a:cubicBezTo>
                    <a:pt x="516890" y="585470"/>
                    <a:pt x="514350" y="570230"/>
                    <a:pt x="515620" y="548640"/>
                  </a:cubicBezTo>
                  <a:cubicBezTo>
                    <a:pt x="518160" y="516890"/>
                    <a:pt x="534670" y="464820"/>
                    <a:pt x="551180" y="438150"/>
                  </a:cubicBezTo>
                  <a:cubicBezTo>
                    <a:pt x="562610" y="419100"/>
                    <a:pt x="574040" y="407670"/>
                    <a:pt x="593090" y="396240"/>
                  </a:cubicBezTo>
                  <a:cubicBezTo>
                    <a:pt x="619760" y="381000"/>
                    <a:pt x="673100" y="365760"/>
                    <a:pt x="704850" y="364490"/>
                  </a:cubicBezTo>
                  <a:cubicBezTo>
                    <a:pt x="726440" y="363220"/>
                    <a:pt x="744220" y="368300"/>
                    <a:pt x="762000" y="375920"/>
                  </a:cubicBezTo>
                  <a:cubicBezTo>
                    <a:pt x="779780" y="382270"/>
                    <a:pt x="796290" y="389890"/>
                    <a:pt x="812800" y="405130"/>
                  </a:cubicBezTo>
                  <a:cubicBezTo>
                    <a:pt x="835660" y="426720"/>
                    <a:pt x="866140" y="467360"/>
                    <a:pt x="873760" y="502920"/>
                  </a:cubicBezTo>
                  <a:cubicBezTo>
                    <a:pt x="882650" y="538480"/>
                    <a:pt x="878840" y="585470"/>
                    <a:pt x="863600" y="618490"/>
                  </a:cubicBezTo>
                  <a:cubicBezTo>
                    <a:pt x="848360" y="652780"/>
                    <a:pt x="819150" y="684530"/>
                    <a:pt x="784860" y="704850"/>
                  </a:cubicBezTo>
                  <a:cubicBezTo>
                    <a:pt x="746760" y="726440"/>
                    <a:pt x="689610" y="723900"/>
                    <a:pt x="640080" y="739140"/>
                  </a:cubicBezTo>
                  <a:cubicBezTo>
                    <a:pt x="584200" y="755650"/>
                    <a:pt x="529590" y="793750"/>
                    <a:pt x="466090" y="805180"/>
                  </a:cubicBezTo>
                  <a:cubicBezTo>
                    <a:pt x="394970" y="816610"/>
                    <a:pt x="297180" y="824230"/>
                    <a:pt x="233680" y="800100"/>
                  </a:cubicBezTo>
                  <a:cubicBezTo>
                    <a:pt x="177800" y="778510"/>
                    <a:pt x="132080" y="732790"/>
                    <a:pt x="96520" y="681990"/>
                  </a:cubicBezTo>
                  <a:cubicBezTo>
                    <a:pt x="55880" y="626110"/>
                    <a:pt x="24130" y="549910"/>
                    <a:pt x="12700" y="468630"/>
                  </a:cubicBezTo>
                  <a:cubicBezTo>
                    <a:pt x="0" y="370840"/>
                    <a:pt x="36830" y="187960"/>
                    <a:pt x="50800" y="130810"/>
                  </a:cubicBezTo>
                  <a:cubicBezTo>
                    <a:pt x="54610" y="111760"/>
                    <a:pt x="57150" y="105410"/>
                    <a:pt x="66040" y="92710"/>
                  </a:cubicBezTo>
                  <a:cubicBezTo>
                    <a:pt x="77470" y="73660"/>
                    <a:pt x="99060" y="45720"/>
                    <a:pt x="120650" y="31750"/>
                  </a:cubicBezTo>
                  <a:cubicBezTo>
                    <a:pt x="143510" y="16510"/>
                    <a:pt x="171450" y="6350"/>
                    <a:pt x="198120" y="2540"/>
                  </a:cubicBezTo>
                  <a:cubicBezTo>
                    <a:pt x="224790" y="0"/>
                    <a:pt x="259080" y="7620"/>
                    <a:pt x="280670" y="13970"/>
                  </a:cubicBezTo>
                  <a:cubicBezTo>
                    <a:pt x="295910" y="19050"/>
                    <a:pt x="304800" y="24130"/>
                    <a:pt x="316230" y="34290"/>
                  </a:cubicBezTo>
                  <a:cubicBezTo>
                    <a:pt x="334010" y="48260"/>
                    <a:pt x="353060" y="66040"/>
                    <a:pt x="370840" y="96520"/>
                  </a:cubicBezTo>
                  <a:cubicBezTo>
                    <a:pt x="403860" y="154940"/>
                    <a:pt x="440690" y="293370"/>
                    <a:pt x="467360" y="381000"/>
                  </a:cubicBezTo>
                  <a:cubicBezTo>
                    <a:pt x="488950" y="457200"/>
                    <a:pt x="519430" y="539750"/>
                    <a:pt x="519430" y="593090"/>
                  </a:cubicBezTo>
                  <a:cubicBezTo>
                    <a:pt x="520700" y="626110"/>
                    <a:pt x="510540" y="651510"/>
                    <a:pt x="502920" y="671830"/>
                  </a:cubicBezTo>
                  <a:cubicBezTo>
                    <a:pt x="496570" y="687070"/>
                    <a:pt x="488950" y="695960"/>
                    <a:pt x="480060" y="706120"/>
                  </a:cubicBezTo>
                  <a:cubicBezTo>
                    <a:pt x="471170" y="716280"/>
                    <a:pt x="463550" y="725170"/>
                    <a:pt x="450850" y="734060"/>
                  </a:cubicBezTo>
                  <a:cubicBezTo>
                    <a:pt x="431800" y="745490"/>
                    <a:pt x="397510" y="759460"/>
                    <a:pt x="375920" y="763270"/>
                  </a:cubicBezTo>
                  <a:cubicBezTo>
                    <a:pt x="360680" y="767080"/>
                    <a:pt x="350520" y="767080"/>
                    <a:pt x="335280" y="764540"/>
                  </a:cubicBezTo>
                  <a:cubicBezTo>
                    <a:pt x="313690" y="760730"/>
                    <a:pt x="278130" y="748030"/>
                    <a:pt x="259080" y="737870"/>
                  </a:cubicBezTo>
                  <a:cubicBezTo>
                    <a:pt x="246380" y="730250"/>
                    <a:pt x="238760" y="723900"/>
                    <a:pt x="228600" y="711200"/>
                  </a:cubicBezTo>
                  <a:cubicBezTo>
                    <a:pt x="214630" y="694690"/>
                    <a:pt x="189230" y="641350"/>
                    <a:pt x="189230" y="64135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5599747" y="9036368"/>
            <a:ext cx="420053" cy="598170"/>
            <a:chOff x="0" y="0"/>
            <a:chExt cx="560070" cy="79756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9530" y="45720"/>
              <a:ext cx="463550" cy="703580"/>
            </a:xfrm>
            <a:custGeom>
              <a:avLst/>
              <a:gdLst/>
              <a:ahLst/>
              <a:cxnLst/>
              <a:rect r="r" b="b" t="t" l="l"/>
              <a:pathLst>
                <a:path h="703580" w="463550">
                  <a:moveTo>
                    <a:pt x="189230" y="100330"/>
                  </a:moveTo>
                  <a:cubicBezTo>
                    <a:pt x="189230" y="184150"/>
                    <a:pt x="204470" y="210820"/>
                    <a:pt x="227330" y="251460"/>
                  </a:cubicBezTo>
                  <a:cubicBezTo>
                    <a:pt x="271780" y="330200"/>
                    <a:pt x="443230" y="519430"/>
                    <a:pt x="458470" y="589280"/>
                  </a:cubicBezTo>
                  <a:cubicBezTo>
                    <a:pt x="463550" y="615950"/>
                    <a:pt x="457200" y="633730"/>
                    <a:pt x="447040" y="650240"/>
                  </a:cubicBezTo>
                  <a:cubicBezTo>
                    <a:pt x="436880" y="668020"/>
                    <a:pt x="419100" y="684530"/>
                    <a:pt x="401320" y="693420"/>
                  </a:cubicBezTo>
                  <a:cubicBezTo>
                    <a:pt x="382270" y="701040"/>
                    <a:pt x="358140" y="703580"/>
                    <a:pt x="337820" y="698500"/>
                  </a:cubicBezTo>
                  <a:cubicBezTo>
                    <a:pt x="318770" y="694690"/>
                    <a:pt x="297180" y="678180"/>
                    <a:pt x="284480" y="665480"/>
                  </a:cubicBezTo>
                  <a:cubicBezTo>
                    <a:pt x="276860" y="656590"/>
                    <a:pt x="273050" y="647700"/>
                    <a:pt x="269240" y="638810"/>
                  </a:cubicBezTo>
                  <a:cubicBezTo>
                    <a:pt x="265430" y="628650"/>
                    <a:pt x="261620" y="618490"/>
                    <a:pt x="262890" y="607060"/>
                  </a:cubicBezTo>
                  <a:cubicBezTo>
                    <a:pt x="262890" y="590550"/>
                    <a:pt x="269240" y="562610"/>
                    <a:pt x="280670" y="547370"/>
                  </a:cubicBezTo>
                  <a:cubicBezTo>
                    <a:pt x="292100" y="530860"/>
                    <a:pt x="314960" y="515620"/>
                    <a:pt x="331470" y="509270"/>
                  </a:cubicBezTo>
                  <a:cubicBezTo>
                    <a:pt x="341630" y="505460"/>
                    <a:pt x="350520" y="504190"/>
                    <a:pt x="361950" y="505460"/>
                  </a:cubicBezTo>
                  <a:cubicBezTo>
                    <a:pt x="379730" y="506730"/>
                    <a:pt x="406400" y="513080"/>
                    <a:pt x="421640" y="525780"/>
                  </a:cubicBezTo>
                  <a:cubicBezTo>
                    <a:pt x="436880" y="538480"/>
                    <a:pt x="450850" y="562610"/>
                    <a:pt x="455930" y="577850"/>
                  </a:cubicBezTo>
                  <a:cubicBezTo>
                    <a:pt x="459740" y="589280"/>
                    <a:pt x="459740" y="599440"/>
                    <a:pt x="458470" y="609600"/>
                  </a:cubicBezTo>
                  <a:cubicBezTo>
                    <a:pt x="458470" y="621030"/>
                    <a:pt x="457200" y="629920"/>
                    <a:pt x="452120" y="641350"/>
                  </a:cubicBezTo>
                  <a:cubicBezTo>
                    <a:pt x="444500" y="656590"/>
                    <a:pt x="427990" y="678180"/>
                    <a:pt x="410210" y="688340"/>
                  </a:cubicBezTo>
                  <a:cubicBezTo>
                    <a:pt x="393700" y="698500"/>
                    <a:pt x="365760" y="701040"/>
                    <a:pt x="349250" y="701040"/>
                  </a:cubicBezTo>
                  <a:cubicBezTo>
                    <a:pt x="336550" y="699770"/>
                    <a:pt x="330200" y="699770"/>
                    <a:pt x="318770" y="692150"/>
                  </a:cubicBezTo>
                  <a:cubicBezTo>
                    <a:pt x="289560" y="674370"/>
                    <a:pt x="236220" y="614680"/>
                    <a:pt x="196850" y="565150"/>
                  </a:cubicBezTo>
                  <a:cubicBezTo>
                    <a:pt x="151130" y="505460"/>
                    <a:pt x="100330" y="414020"/>
                    <a:pt x="67310" y="354330"/>
                  </a:cubicBezTo>
                  <a:cubicBezTo>
                    <a:pt x="44450" y="311150"/>
                    <a:pt x="25400" y="279400"/>
                    <a:pt x="13970" y="241300"/>
                  </a:cubicBezTo>
                  <a:cubicBezTo>
                    <a:pt x="3810" y="208280"/>
                    <a:pt x="0" y="173990"/>
                    <a:pt x="1270" y="140970"/>
                  </a:cubicBezTo>
                  <a:cubicBezTo>
                    <a:pt x="2540" y="107950"/>
                    <a:pt x="6350" y="67310"/>
                    <a:pt x="20320" y="44450"/>
                  </a:cubicBezTo>
                  <a:cubicBezTo>
                    <a:pt x="33020" y="25400"/>
                    <a:pt x="53340" y="10160"/>
                    <a:pt x="72390" y="5080"/>
                  </a:cubicBezTo>
                  <a:cubicBezTo>
                    <a:pt x="91440" y="0"/>
                    <a:pt x="119380" y="1270"/>
                    <a:pt x="137160" y="10160"/>
                  </a:cubicBezTo>
                  <a:cubicBezTo>
                    <a:pt x="154940" y="19050"/>
                    <a:pt x="173990" y="40640"/>
                    <a:pt x="181610" y="57150"/>
                  </a:cubicBezTo>
                  <a:cubicBezTo>
                    <a:pt x="189230" y="71120"/>
                    <a:pt x="189230" y="100330"/>
                    <a:pt x="189230" y="10033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5615940" y="9368790"/>
            <a:ext cx="347662" cy="358140"/>
            <a:chOff x="0" y="0"/>
            <a:chExt cx="463550" cy="47752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9530" y="49530"/>
              <a:ext cx="364490" cy="381000"/>
            </a:xfrm>
            <a:custGeom>
              <a:avLst/>
              <a:gdLst/>
              <a:ahLst/>
              <a:cxnLst/>
              <a:rect r="r" b="b" t="t" l="l"/>
              <a:pathLst>
                <a:path h="381000" w="364490">
                  <a:moveTo>
                    <a:pt x="156210" y="27940"/>
                  </a:moveTo>
                  <a:cubicBezTo>
                    <a:pt x="349250" y="208280"/>
                    <a:pt x="359410" y="242570"/>
                    <a:pt x="361950" y="270510"/>
                  </a:cubicBezTo>
                  <a:cubicBezTo>
                    <a:pt x="364490" y="293370"/>
                    <a:pt x="360680" y="313690"/>
                    <a:pt x="350520" y="330200"/>
                  </a:cubicBezTo>
                  <a:cubicBezTo>
                    <a:pt x="341630" y="347980"/>
                    <a:pt x="322580" y="364490"/>
                    <a:pt x="304800" y="372110"/>
                  </a:cubicBezTo>
                  <a:cubicBezTo>
                    <a:pt x="287020" y="378460"/>
                    <a:pt x="260350" y="378460"/>
                    <a:pt x="243840" y="375920"/>
                  </a:cubicBezTo>
                  <a:cubicBezTo>
                    <a:pt x="232410" y="374650"/>
                    <a:pt x="224790" y="369570"/>
                    <a:pt x="215900" y="364490"/>
                  </a:cubicBezTo>
                  <a:cubicBezTo>
                    <a:pt x="207010" y="358140"/>
                    <a:pt x="199390" y="353060"/>
                    <a:pt x="193040" y="344170"/>
                  </a:cubicBezTo>
                  <a:cubicBezTo>
                    <a:pt x="184150" y="330200"/>
                    <a:pt x="172720" y="306070"/>
                    <a:pt x="171450" y="285750"/>
                  </a:cubicBezTo>
                  <a:cubicBezTo>
                    <a:pt x="171450" y="266700"/>
                    <a:pt x="179070" y="243840"/>
                    <a:pt x="190500" y="228600"/>
                  </a:cubicBezTo>
                  <a:cubicBezTo>
                    <a:pt x="200660" y="212090"/>
                    <a:pt x="220980" y="198120"/>
                    <a:pt x="240030" y="193040"/>
                  </a:cubicBezTo>
                  <a:cubicBezTo>
                    <a:pt x="257810" y="186690"/>
                    <a:pt x="284480" y="189230"/>
                    <a:pt x="300990" y="194310"/>
                  </a:cubicBezTo>
                  <a:cubicBezTo>
                    <a:pt x="311150" y="196850"/>
                    <a:pt x="318770" y="201930"/>
                    <a:pt x="327660" y="209550"/>
                  </a:cubicBezTo>
                  <a:cubicBezTo>
                    <a:pt x="339090" y="220980"/>
                    <a:pt x="355600" y="242570"/>
                    <a:pt x="360680" y="260350"/>
                  </a:cubicBezTo>
                  <a:cubicBezTo>
                    <a:pt x="364490" y="279400"/>
                    <a:pt x="360680" y="306070"/>
                    <a:pt x="355600" y="321310"/>
                  </a:cubicBezTo>
                  <a:cubicBezTo>
                    <a:pt x="351790" y="332740"/>
                    <a:pt x="346710" y="339090"/>
                    <a:pt x="339090" y="347980"/>
                  </a:cubicBezTo>
                  <a:cubicBezTo>
                    <a:pt x="326390" y="359410"/>
                    <a:pt x="304800" y="373380"/>
                    <a:pt x="285750" y="377190"/>
                  </a:cubicBezTo>
                  <a:cubicBezTo>
                    <a:pt x="266700" y="381000"/>
                    <a:pt x="240030" y="375920"/>
                    <a:pt x="224790" y="369570"/>
                  </a:cubicBezTo>
                  <a:cubicBezTo>
                    <a:pt x="214630" y="364490"/>
                    <a:pt x="209550" y="360680"/>
                    <a:pt x="199390" y="351790"/>
                  </a:cubicBezTo>
                  <a:cubicBezTo>
                    <a:pt x="181610" y="331470"/>
                    <a:pt x="162560" y="276860"/>
                    <a:pt x="134620" y="245110"/>
                  </a:cubicBezTo>
                  <a:cubicBezTo>
                    <a:pt x="105410" y="212090"/>
                    <a:pt x="49530" y="185420"/>
                    <a:pt x="27940" y="156210"/>
                  </a:cubicBezTo>
                  <a:cubicBezTo>
                    <a:pt x="12700" y="137160"/>
                    <a:pt x="3810" y="116840"/>
                    <a:pt x="1270" y="97790"/>
                  </a:cubicBezTo>
                  <a:cubicBezTo>
                    <a:pt x="0" y="82550"/>
                    <a:pt x="2540" y="68580"/>
                    <a:pt x="8890" y="54610"/>
                  </a:cubicBezTo>
                  <a:cubicBezTo>
                    <a:pt x="17780" y="38100"/>
                    <a:pt x="38100" y="17780"/>
                    <a:pt x="54610" y="8890"/>
                  </a:cubicBezTo>
                  <a:cubicBezTo>
                    <a:pt x="68580" y="2540"/>
                    <a:pt x="82550" y="0"/>
                    <a:pt x="97790" y="1270"/>
                  </a:cubicBezTo>
                  <a:cubicBezTo>
                    <a:pt x="115570" y="3810"/>
                    <a:pt x="156210" y="27940"/>
                    <a:pt x="156210" y="2794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5416868" y="9512618"/>
            <a:ext cx="624840" cy="835343"/>
            <a:chOff x="0" y="0"/>
            <a:chExt cx="833120" cy="111379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9530" y="48260"/>
              <a:ext cx="739140" cy="1014730"/>
            </a:xfrm>
            <a:custGeom>
              <a:avLst/>
              <a:gdLst/>
              <a:ahLst/>
              <a:cxnLst/>
              <a:rect r="r" b="b" t="t" l="l"/>
              <a:pathLst>
                <a:path h="1014730" w="739140">
                  <a:moveTo>
                    <a:pt x="613410" y="137160"/>
                  </a:moveTo>
                  <a:cubicBezTo>
                    <a:pt x="490220" y="304800"/>
                    <a:pt x="454660" y="321310"/>
                    <a:pt x="419100" y="335280"/>
                  </a:cubicBezTo>
                  <a:cubicBezTo>
                    <a:pt x="384810" y="350520"/>
                    <a:pt x="347980" y="359410"/>
                    <a:pt x="309880" y="364490"/>
                  </a:cubicBezTo>
                  <a:cubicBezTo>
                    <a:pt x="270510" y="368300"/>
                    <a:pt x="204470" y="340360"/>
                    <a:pt x="185420" y="359410"/>
                  </a:cubicBezTo>
                  <a:cubicBezTo>
                    <a:pt x="167640" y="378460"/>
                    <a:pt x="181610" y="426720"/>
                    <a:pt x="190500" y="473710"/>
                  </a:cubicBezTo>
                  <a:cubicBezTo>
                    <a:pt x="207010" y="554990"/>
                    <a:pt x="288290" y="718820"/>
                    <a:pt x="307340" y="798830"/>
                  </a:cubicBezTo>
                  <a:cubicBezTo>
                    <a:pt x="318770" y="844550"/>
                    <a:pt x="322580" y="878840"/>
                    <a:pt x="322580" y="908050"/>
                  </a:cubicBezTo>
                  <a:cubicBezTo>
                    <a:pt x="322580" y="927100"/>
                    <a:pt x="321310" y="939800"/>
                    <a:pt x="313690" y="955040"/>
                  </a:cubicBezTo>
                  <a:cubicBezTo>
                    <a:pt x="303530" y="972820"/>
                    <a:pt x="280670" y="995680"/>
                    <a:pt x="262890" y="1005840"/>
                  </a:cubicBezTo>
                  <a:cubicBezTo>
                    <a:pt x="247650" y="1013460"/>
                    <a:pt x="231140" y="1014730"/>
                    <a:pt x="214630" y="1014730"/>
                  </a:cubicBezTo>
                  <a:cubicBezTo>
                    <a:pt x="199390" y="1013460"/>
                    <a:pt x="182880" y="1008380"/>
                    <a:pt x="168910" y="999490"/>
                  </a:cubicBezTo>
                  <a:cubicBezTo>
                    <a:pt x="156210" y="991870"/>
                    <a:pt x="143510" y="979170"/>
                    <a:pt x="134620" y="965200"/>
                  </a:cubicBezTo>
                  <a:cubicBezTo>
                    <a:pt x="127000" y="952500"/>
                    <a:pt x="123190" y="939800"/>
                    <a:pt x="120650" y="919480"/>
                  </a:cubicBezTo>
                  <a:cubicBezTo>
                    <a:pt x="115570" y="885190"/>
                    <a:pt x="119380" y="829310"/>
                    <a:pt x="124460" y="775970"/>
                  </a:cubicBezTo>
                  <a:cubicBezTo>
                    <a:pt x="130810" y="708660"/>
                    <a:pt x="154940" y="614680"/>
                    <a:pt x="160020" y="546100"/>
                  </a:cubicBezTo>
                  <a:cubicBezTo>
                    <a:pt x="165100" y="491490"/>
                    <a:pt x="153670" y="436880"/>
                    <a:pt x="161290" y="397510"/>
                  </a:cubicBezTo>
                  <a:cubicBezTo>
                    <a:pt x="166370" y="370840"/>
                    <a:pt x="173990" y="347980"/>
                    <a:pt x="186690" y="331470"/>
                  </a:cubicBezTo>
                  <a:cubicBezTo>
                    <a:pt x="196850" y="317500"/>
                    <a:pt x="210820" y="308610"/>
                    <a:pt x="226060" y="303530"/>
                  </a:cubicBezTo>
                  <a:cubicBezTo>
                    <a:pt x="246380" y="298450"/>
                    <a:pt x="276860" y="295910"/>
                    <a:pt x="297180" y="303530"/>
                  </a:cubicBezTo>
                  <a:cubicBezTo>
                    <a:pt x="318770" y="312420"/>
                    <a:pt x="340360" y="334010"/>
                    <a:pt x="350520" y="351790"/>
                  </a:cubicBezTo>
                  <a:cubicBezTo>
                    <a:pt x="359410" y="365760"/>
                    <a:pt x="365760" y="396240"/>
                    <a:pt x="361950" y="397510"/>
                  </a:cubicBezTo>
                  <a:cubicBezTo>
                    <a:pt x="356870" y="401320"/>
                    <a:pt x="287020" y="334010"/>
                    <a:pt x="292100" y="318770"/>
                  </a:cubicBezTo>
                  <a:cubicBezTo>
                    <a:pt x="298450" y="304800"/>
                    <a:pt x="351790" y="309880"/>
                    <a:pt x="389890" y="308610"/>
                  </a:cubicBezTo>
                  <a:cubicBezTo>
                    <a:pt x="443230" y="307340"/>
                    <a:pt x="566420" y="290830"/>
                    <a:pt x="586740" y="318770"/>
                  </a:cubicBezTo>
                  <a:cubicBezTo>
                    <a:pt x="600710" y="340360"/>
                    <a:pt x="577850" y="411480"/>
                    <a:pt x="553720" y="424180"/>
                  </a:cubicBezTo>
                  <a:cubicBezTo>
                    <a:pt x="530860" y="436880"/>
                    <a:pt x="464820" y="419100"/>
                    <a:pt x="445770" y="393700"/>
                  </a:cubicBezTo>
                  <a:cubicBezTo>
                    <a:pt x="421640" y="364490"/>
                    <a:pt x="435610" y="287020"/>
                    <a:pt x="439420" y="246380"/>
                  </a:cubicBezTo>
                  <a:cubicBezTo>
                    <a:pt x="443230" y="215900"/>
                    <a:pt x="450850" y="187960"/>
                    <a:pt x="459740" y="170180"/>
                  </a:cubicBezTo>
                  <a:cubicBezTo>
                    <a:pt x="466090" y="158750"/>
                    <a:pt x="471170" y="152400"/>
                    <a:pt x="481330" y="144780"/>
                  </a:cubicBezTo>
                  <a:cubicBezTo>
                    <a:pt x="495300" y="133350"/>
                    <a:pt x="523240" y="121920"/>
                    <a:pt x="541020" y="119380"/>
                  </a:cubicBezTo>
                  <a:cubicBezTo>
                    <a:pt x="553720" y="116840"/>
                    <a:pt x="562610" y="118110"/>
                    <a:pt x="574040" y="121920"/>
                  </a:cubicBezTo>
                  <a:cubicBezTo>
                    <a:pt x="590550" y="127000"/>
                    <a:pt x="617220" y="144780"/>
                    <a:pt x="628650" y="157480"/>
                  </a:cubicBezTo>
                  <a:cubicBezTo>
                    <a:pt x="637540" y="166370"/>
                    <a:pt x="641350" y="175260"/>
                    <a:pt x="645160" y="186690"/>
                  </a:cubicBezTo>
                  <a:cubicBezTo>
                    <a:pt x="648970" y="196850"/>
                    <a:pt x="651510" y="205740"/>
                    <a:pt x="651510" y="218440"/>
                  </a:cubicBezTo>
                  <a:cubicBezTo>
                    <a:pt x="650240" y="236220"/>
                    <a:pt x="643890" y="264160"/>
                    <a:pt x="631190" y="280670"/>
                  </a:cubicBezTo>
                  <a:cubicBezTo>
                    <a:pt x="619760" y="297180"/>
                    <a:pt x="594360" y="312420"/>
                    <a:pt x="577850" y="318770"/>
                  </a:cubicBezTo>
                  <a:cubicBezTo>
                    <a:pt x="566420" y="323850"/>
                    <a:pt x="557530" y="323850"/>
                    <a:pt x="546100" y="322580"/>
                  </a:cubicBezTo>
                  <a:cubicBezTo>
                    <a:pt x="528320" y="321310"/>
                    <a:pt x="499110" y="309880"/>
                    <a:pt x="483870" y="299720"/>
                  </a:cubicBezTo>
                  <a:cubicBezTo>
                    <a:pt x="473710" y="293370"/>
                    <a:pt x="468630" y="287020"/>
                    <a:pt x="462280" y="275590"/>
                  </a:cubicBezTo>
                  <a:cubicBezTo>
                    <a:pt x="454660" y="260350"/>
                    <a:pt x="445770" y="232410"/>
                    <a:pt x="447040" y="212090"/>
                  </a:cubicBezTo>
                  <a:cubicBezTo>
                    <a:pt x="448310" y="191770"/>
                    <a:pt x="459740" y="167640"/>
                    <a:pt x="473710" y="152400"/>
                  </a:cubicBezTo>
                  <a:cubicBezTo>
                    <a:pt x="487680" y="137160"/>
                    <a:pt x="513080" y="124460"/>
                    <a:pt x="530860" y="120650"/>
                  </a:cubicBezTo>
                  <a:cubicBezTo>
                    <a:pt x="542290" y="116840"/>
                    <a:pt x="551180" y="116840"/>
                    <a:pt x="563880" y="119380"/>
                  </a:cubicBezTo>
                  <a:cubicBezTo>
                    <a:pt x="580390" y="123190"/>
                    <a:pt x="607060" y="134620"/>
                    <a:pt x="622300" y="148590"/>
                  </a:cubicBezTo>
                  <a:cubicBezTo>
                    <a:pt x="636270" y="163830"/>
                    <a:pt x="647700" y="184150"/>
                    <a:pt x="650240" y="207010"/>
                  </a:cubicBezTo>
                  <a:cubicBezTo>
                    <a:pt x="654050" y="237490"/>
                    <a:pt x="642620" y="308610"/>
                    <a:pt x="627380" y="312420"/>
                  </a:cubicBezTo>
                  <a:cubicBezTo>
                    <a:pt x="613410" y="316230"/>
                    <a:pt x="558800" y="246380"/>
                    <a:pt x="563880" y="240030"/>
                  </a:cubicBezTo>
                  <a:cubicBezTo>
                    <a:pt x="567690" y="232410"/>
                    <a:pt x="638810" y="254000"/>
                    <a:pt x="666750" y="279400"/>
                  </a:cubicBezTo>
                  <a:cubicBezTo>
                    <a:pt x="698500" y="309880"/>
                    <a:pt x="739140" y="383540"/>
                    <a:pt x="731520" y="424180"/>
                  </a:cubicBezTo>
                  <a:cubicBezTo>
                    <a:pt x="726440" y="458470"/>
                    <a:pt x="683260" y="494030"/>
                    <a:pt x="648970" y="510540"/>
                  </a:cubicBezTo>
                  <a:cubicBezTo>
                    <a:pt x="615950" y="525780"/>
                    <a:pt x="575310" y="519430"/>
                    <a:pt x="529590" y="519430"/>
                  </a:cubicBezTo>
                  <a:cubicBezTo>
                    <a:pt x="469900" y="519430"/>
                    <a:pt x="378460" y="511810"/>
                    <a:pt x="323850" y="504190"/>
                  </a:cubicBezTo>
                  <a:cubicBezTo>
                    <a:pt x="287020" y="499110"/>
                    <a:pt x="257810" y="500380"/>
                    <a:pt x="231140" y="483870"/>
                  </a:cubicBezTo>
                  <a:cubicBezTo>
                    <a:pt x="203200" y="466090"/>
                    <a:pt x="167640" y="422910"/>
                    <a:pt x="161290" y="397510"/>
                  </a:cubicBezTo>
                  <a:cubicBezTo>
                    <a:pt x="157480" y="381000"/>
                    <a:pt x="163830" y="365760"/>
                    <a:pt x="172720" y="351790"/>
                  </a:cubicBezTo>
                  <a:cubicBezTo>
                    <a:pt x="184150" y="334010"/>
                    <a:pt x="205740" y="312420"/>
                    <a:pt x="226060" y="303530"/>
                  </a:cubicBezTo>
                  <a:cubicBezTo>
                    <a:pt x="247650" y="295910"/>
                    <a:pt x="276860" y="295910"/>
                    <a:pt x="297180" y="303530"/>
                  </a:cubicBezTo>
                  <a:cubicBezTo>
                    <a:pt x="318770" y="312420"/>
                    <a:pt x="340360" y="334010"/>
                    <a:pt x="350520" y="351790"/>
                  </a:cubicBezTo>
                  <a:cubicBezTo>
                    <a:pt x="359410" y="365760"/>
                    <a:pt x="360680" y="373380"/>
                    <a:pt x="361950" y="397510"/>
                  </a:cubicBezTo>
                  <a:cubicBezTo>
                    <a:pt x="368300" y="478790"/>
                    <a:pt x="349250" y="843280"/>
                    <a:pt x="321310" y="932180"/>
                  </a:cubicBezTo>
                  <a:cubicBezTo>
                    <a:pt x="311150" y="963930"/>
                    <a:pt x="299720" y="979170"/>
                    <a:pt x="283210" y="993140"/>
                  </a:cubicBezTo>
                  <a:cubicBezTo>
                    <a:pt x="270510" y="1004570"/>
                    <a:pt x="256540" y="1010920"/>
                    <a:pt x="240030" y="1013460"/>
                  </a:cubicBezTo>
                  <a:cubicBezTo>
                    <a:pt x="219710" y="1014730"/>
                    <a:pt x="186690" y="1009650"/>
                    <a:pt x="168910" y="999490"/>
                  </a:cubicBezTo>
                  <a:cubicBezTo>
                    <a:pt x="153670" y="991870"/>
                    <a:pt x="144780" y="984250"/>
                    <a:pt x="134620" y="965200"/>
                  </a:cubicBezTo>
                  <a:cubicBezTo>
                    <a:pt x="115570" y="929640"/>
                    <a:pt x="119380" y="839470"/>
                    <a:pt x="101600" y="779780"/>
                  </a:cubicBezTo>
                  <a:cubicBezTo>
                    <a:pt x="82550" y="720090"/>
                    <a:pt x="39370" y="657860"/>
                    <a:pt x="22860" y="607060"/>
                  </a:cubicBezTo>
                  <a:cubicBezTo>
                    <a:pt x="10160" y="570230"/>
                    <a:pt x="0" y="548640"/>
                    <a:pt x="1270" y="508000"/>
                  </a:cubicBezTo>
                  <a:cubicBezTo>
                    <a:pt x="1270" y="444500"/>
                    <a:pt x="33020" y="316230"/>
                    <a:pt x="60960" y="259080"/>
                  </a:cubicBezTo>
                  <a:cubicBezTo>
                    <a:pt x="78740" y="223520"/>
                    <a:pt x="90170" y="198120"/>
                    <a:pt x="123190" y="181610"/>
                  </a:cubicBezTo>
                  <a:cubicBezTo>
                    <a:pt x="171450" y="156210"/>
                    <a:pt x="294640" y="182880"/>
                    <a:pt x="346710" y="163830"/>
                  </a:cubicBezTo>
                  <a:cubicBezTo>
                    <a:pt x="381000" y="151130"/>
                    <a:pt x="400050" y="130810"/>
                    <a:pt x="420370" y="109220"/>
                  </a:cubicBezTo>
                  <a:cubicBezTo>
                    <a:pt x="439420" y="87630"/>
                    <a:pt x="445770" y="49530"/>
                    <a:pt x="464820" y="31750"/>
                  </a:cubicBezTo>
                  <a:cubicBezTo>
                    <a:pt x="481330" y="16510"/>
                    <a:pt x="504190" y="5080"/>
                    <a:pt x="523240" y="2540"/>
                  </a:cubicBezTo>
                  <a:cubicBezTo>
                    <a:pt x="538480" y="0"/>
                    <a:pt x="553720" y="2540"/>
                    <a:pt x="566420" y="7620"/>
                  </a:cubicBezTo>
                  <a:cubicBezTo>
                    <a:pt x="579120" y="13970"/>
                    <a:pt x="593090" y="22860"/>
                    <a:pt x="601980" y="33020"/>
                  </a:cubicBezTo>
                  <a:cubicBezTo>
                    <a:pt x="610870" y="44450"/>
                    <a:pt x="619760" y="57150"/>
                    <a:pt x="622300" y="72390"/>
                  </a:cubicBezTo>
                  <a:cubicBezTo>
                    <a:pt x="624840" y="90170"/>
                    <a:pt x="613410" y="137160"/>
                    <a:pt x="613410" y="13716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5294947" y="8403907"/>
            <a:ext cx="544830" cy="1147762"/>
            <a:chOff x="0" y="0"/>
            <a:chExt cx="726440" cy="153035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9530" y="46990"/>
              <a:ext cx="633730" cy="1432560"/>
            </a:xfrm>
            <a:custGeom>
              <a:avLst/>
              <a:gdLst/>
              <a:ahLst/>
              <a:cxnLst/>
              <a:rect r="r" b="b" t="t" l="l"/>
              <a:pathLst>
                <a:path h="1432560" w="633730">
                  <a:moveTo>
                    <a:pt x="445770" y="1352550"/>
                  </a:moveTo>
                  <a:cubicBezTo>
                    <a:pt x="422910" y="1230630"/>
                    <a:pt x="372110" y="1141730"/>
                    <a:pt x="355600" y="1089660"/>
                  </a:cubicBezTo>
                  <a:cubicBezTo>
                    <a:pt x="345440" y="1055370"/>
                    <a:pt x="339090" y="1033780"/>
                    <a:pt x="336550" y="1002030"/>
                  </a:cubicBezTo>
                  <a:cubicBezTo>
                    <a:pt x="334010" y="963930"/>
                    <a:pt x="349250" y="915670"/>
                    <a:pt x="346710" y="877570"/>
                  </a:cubicBezTo>
                  <a:cubicBezTo>
                    <a:pt x="344170" y="843280"/>
                    <a:pt x="342900" y="824230"/>
                    <a:pt x="327660" y="783590"/>
                  </a:cubicBezTo>
                  <a:cubicBezTo>
                    <a:pt x="295910" y="699770"/>
                    <a:pt x="172720" y="532130"/>
                    <a:pt x="116840" y="414020"/>
                  </a:cubicBezTo>
                  <a:cubicBezTo>
                    <a:pt x="68580" y="313690"/>
                    <a:pt x="15240" y="185420"/>
                    <a:pt x="5080" y="124460"/>
                  </a:cubicBezTo>
                  <a:cubicBezTo>
                    <a:pt x="0" y="96520"/>
                    <a:pt x="1270" y="81280"/>
                    <a:pt x="7620" y="63500"/>
                  </a:cubicBezTo>
                  <a:cubicBezTo>
                    <a:pt x="15240" y="44450"/>
                    <a:pt x="34290" y="25400"/>
                    <a:pt x="46990" y="15240"/>
                  </a:cubicBezTo>
                  <a:cubicBezTo>
                    <a:pt x="57150" y="8890"/>
                    <a:pt x="64770" y="5080"/>
                    <a:pt x="76200" y="3810"/>
                  </a:cubicBezTo>
                  <a:cubicBezTo>
                    <a:pt x="92710" y="1270"/>
                    <a:pt x="119380" y="2540"/>
                    <a:pt x="137160" y="10160"/>
                  </a:cubicBezTo>
                  <a:cubicBezTo>
                    <a:pt x="154940" y="17780"/>
                    <a:pt x="173990" y="38100"/>
                    <a:pt x="182880" y="52070"/>
                  </a:cubicBezTo>
                  <a:cubicBezTo>
                    <a:pt x="189230" y="62230"/>
                    <a:pt x="191770" y="69850"/>
                    <a:pt x="193040" y="81280"/>
                  </a:cubicBezTo>
                  <a:cubicBezTo>
                    <a:pt x="194310" y="97790"/>
                    <a:pt x="189230" y="127000"/>
                    <a:pt x="182880" y="142240"/>
                  </a:cubicBezTo>
                  <a:cubicBezTo>
                    <a:pt x="179070" y="153670"/>
                    <a:pt x="173990" y="160020"/>
                    <a:pt x="163830" y="167640"/>
                  </a:cubicBezTo>
                  <a:cubicBezTo>
                    <a:pt x="151130" y="177800"/>
                    <a:pt x="124460" y="190500"/>
                    <a:pt x="109220" y="193040"/>
                  </a:cubicBezTo>
                  <a:cubicBezTo>
                    <a:pt x="97790" y="195580"/>
                    <a:pt x="88900" y="195580"/>
                    <a:pt x="77470" y="191770"/>
                  </a:cubicBezTo>
                  <a:cubicBezTo>
                    <a:pt x="62230" y="187960"/>
                    <a:pt x="36830" y="175260"/>
                    <a:pt x="24130" y="161290"/>
                  </a:cubicBezTo>
                  <a:cubicBezTo>
                    <a:pt x="11430" y="146050"/>
                    <a:pt x="2540" y="123190"/>
                    <a:pt x="1270" y="104140"/>
                  </a:cubicBezTo>
                  <a:cubicBezTo>
                    <a:pt x="0" y="83820"/>
                    <a:pt x="6350" y="60960"/>
                    <a:pt x="17780" y="44450"/>
                  </a:cubicBezTo>
                  <a:cubicBezTo>
                    <a:pt x="27940" y="27940"/>
                    <a:pt x="48260" y="12700"/>
                    <a:pt x="66040" y="6350"/>
                  </a:cubicBezTo>
                  <a:cubicBezTo>
                    <a:pt x="85090" y="0"/>
                    <a:pt x="109220" y="0"/>
                    <a:pt x="128270" y="6350"/>
                  </a:cubicBezTo>
                  <a:cubicBezTo>
                    <a:pt x="146050" y="12700"/>
                    <a:pt x="160020" y="21590"/>
                    <a:pt x="176530" y="43180"/>
                  </a:cubicBezTo>
                  <a:cubicBezTo>
                    <a:pt x="214630" y="91440"/>
                    <a:pt x="243840" y="227330"/>
                    <a:pt x="293370" y="331470"/>
                  </a:cubicBezTo>
                  <a:cubicBezTo>
                    <a:pt x="355600" y="461010"/>
                    <a:pt x="496570" y="660400"/>
                    <a:pt x="532130" y="758190"/>
                  </a:cubicBezTo>
                  <a:cubicBezTo>
                    <a:pt x="548640" y="803910"/>
                    <a:pt x="551180" y="829310"/>
                    <a:pt x="551180" y="866140"/>
                  </a:cubicBezTo>
                  <a:cubicBezTo>
                    <a:pt x="551180" y="905510"/>
                    <a:pt x="530860" y="948690"/>
                    <a:pt x="529590" y="985520"/>
                  </a:cubicBezTo>
                  <a:cubicBezTo>
                    <a:pt x="529590" y="1017270"/>
                    <a:pt x="532130" y="1046480"/>
                    <a:pt x="543560" y="1074420"/>
                  </a:cubicBezTo>
                  <a:cubicBezTo>
                    <a:pt x="553720" y="1103630"/>
                    <a:pt x="580390" y="1121410"/>
                    <a:pt x="594360" y="1156970"/>
                  </a:cubicBezTo>
                  <a:cubicBezTo>
                    <a:pt x="612140" y="1207770"/>
                    <a:pt x="633730" y="1306830"/>
                    <a:pt x="626110" y="1352550"/>
                  </a:cubicBezTo>
                  <a:cubicBezTo>
                    <a:pt x="622300" y="1377950"/>
                    <a:pt x="610870" y="1395730"/>
                    <a:pt x="596900" y="1409700"/>
                  </a:cubicBezTo>
                  <a:cubicBezTo>
                    <a:pt x="581660" y="1422400"/>
                    <a:pt x="556260" y="1432560"/>
                    <a:pt x="535940" y="1432560"/>
                  </a:cubicBezTo>
                  <a:cubicBezTo>
                    <a:pt x="516890" y="1432560"/>
                    <a:pt x="491490" y="1422400"/>
                    <a:pt x="476250" y="1409700"/>
                  </a:cubicBezTo>
                  <a:cubicBezTo>
                    <a:pt x="461010" y="1397000"/>
                    <a:pt x="445770" y="1352550"/>
                    <a:pt x="445770" y="135255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5300662" y="8406765"/>
            <a:ext cx="505778" cy="1161098"/>
            <a:chOff x="0" y="0"/>
            <a:chExt cx="674370" cy="154813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33020" y="48260"/>
              <a:ext cx="591820" cy="1449070"/>
            </a:xfrm>
            <a:custGeom>
              <a:avLst/>
              <a:gdLst/>
              <a:ahLst/>
              <a:cxnLst/>
              <a:rect r="r" b="b" t="t" l="l"/>
              <a:pathLst>
                <a:path h="1449070" w="591820">
                  <a:moveTo>
                    <a:pt x="198120" y="92710"/>
                  </a:moveTo>
                  <a:cubicBezTo>
                    <a:pt x="210820" y="355600"/>
                    <a:pt x="210820" y="424180"/>
                    <a:pt x="242570" y="488950"/>
                  </a:cubicBezTo>
                  <a:cubicBezTo>
                    <a:pt x="280670" y="568960"/>
                    <a:pt x="398780" y="662940"/>
                    <a:pt x="441960" y="721360"/>
                  </a:cubicBezTo>
                  <a:cubicBezTo>
                    <a:pt x="464820" y="753110"/>
                    <a:pt x="473710" y="768350"/>
                    <a:pt x="490220" y="800100"/>
                  </a:cubicBezTo>
                  <a:cubicBezTo>
                    <a:pt x="511810" y="842010"/>
                    <a:pt x="542290" y="895350"/>
                    <a:pt x="558800" y="957580"/>
                  </a:cubicBezTo>
                  <a:cubicBezTo>
                    <a:pt x="579120" y="1037590"/>
                    <a:pt x="588010" y="1163320"/>
                    <a:pt x="589280" y="1243330"/>
                  </a:cubicBezTo>
                  <a:cubicBezTo>
                    <a:pt x="590550" y="1299210"/>
                    <a:pt x="591820" y="1353820"/>
                    <a:pt x="579120" y="1386840"/>
                  </a:cubicBezTo>
                  <a:cubicBezTo>
                    <a:pt x="570230" y="1408430"/>
                    <a:pt x="556260" y="1423670"/>
                    <a:pt x="539750" y="1433830"/>
                  </a:cubicBezTo>
                  <a:cubicBezTo>
                    <a:pt x="523240" y="1443990"/>
                    <a:pt x="496570" y="1447800"/>
                    <a:pt x="480060" y="1447800"/>
                  </a:cubicBezTo>
                  <a:cubicBezTo>
                    <a:pt x="467360" y="1447800"/>
                    <a:pt x="459740" y="1445260"/>
                    <a:pt x="449580" y="1440180"/>
                  </a:cubicBezTo>
                  <a:cubicBezTo>
                    <a:pt x="435610" y="1431290"/>
                    <a:pt x="414020" y="1414780"/>
                    <a:pt x="405130" y="1398270"/>
                  </a:cubicBezTo>
                  <a:cubicBezTo>
                    <a:pt x="396240" y="1381760"/>
                    <a:pt x="391160" y="1356360"/>
                    <a:pt x="394970" y="1337310"/>
                  </a:cubicBezTo>
                  <a:cubicBezTo>
                    <a:pt x="397510" y="1318260"/>
                    <a:pt x="411480" y="1295400"/>
                    <a:pt x="422910" y="1283970"/>
                  </a:cubicBezTo>
                  <a:cubicBezTo>
                    <a:pt x="430530" y="1275080"/>
                    <a:pt x="436880" y="1270000"/>
                    <a:pt x="448310" y="1266190"/>
                  </a:cubicBezTo>
                  <a:cubicBezTo>
                    <a:pt x="463550" y="1259840"/>
                    <a:pt x="492760" y="1256030"/>
                    <a:pt x="509270" y="1258570"/>
                  </a:cubicBezTo>
                  <a:cubicBezTo>
                    <a:pt x="520700" y="1259840"/>
                    <a:pt x="529590" y="1264920"/>
                    <a:pt x="538480" y="1270000"/>
                  </a:cubicBezTo>
                  <a:cubicBezTo>
                    <a:pt x="546100" y="1275080"/>
                    <a:pt x="554990" y="1280160"/>
                    <a:pt x="561340" y="1290320"/>
                  </a:cubicBezTo>
                  <a:cubicBezTo>
                    <a:pt x="571500" y="1303020"/>
                    <a:pt x="584200" y="1327150"/>
                    <a:pt x="585470" y="1346200"/>
                  </a:cubicBezTo>
                  <a:cubicBezTo>
                    <a:pt x="586740" y="1365250"/>
                    <a:pt x="576580" y="1390650"/>
                    <a:pt x="568960" y="1405890"/>
                  </a:cubicBezTo>
                  <a:cubicBezTo>
                    <a:pt x="563880" y="1416050"/>
                    <a:pt x="557530" y="1422400"/>
                    <a:pt x="547370" y="1428750"/>
                  </a:cubicBezTo>
                  <a:cubicBezTo>
                    <a:pt x="534670" y="1437640"/>
                    <a:pt x="506730" y="1446530"/>
                    <a:pt x="490220" y="1447800"/>
                  </a:cubicBezTo>
                  <a:cubicBezTo>
                    <a:pt x="478790" y="1449070"/>
                    <a:pt x="469900" y="1447800"/>
                    <a:pt x="459740" y="1443990"/>
                  </a:cubicBezTo>
                  <a:cubicBezTo>
                    <a:pt x="444500" y="1437640"/>
                    <a:pt x="421640" y="1422400"/>
                    <a:pt x="410210" y="1407160"/>
                  </a:cubicBezTo>
                  <a:cubicBezTo>
                    <a:pt x="398780" y="1390650"/>
                    <a:pt x="397510" y="1372870"/>
                    <a:pt x="393700" y="1348740"/>
                  </a:cubicBezTo>
                  <a:cubicBezTo>
                    <a:pt x="387350" y="1305560"/>
                    <a:pt x="397510" y="1226820"/>
                    <a:pt x="393700" y="1169670"/>
                  </a:cubicBezTo>
                  <a:cubicBezTo>
                    <a:pt x="389890" y="1118870"/>
                    <a:pt x="387350" y="1074420"/>
                    <a:pt x="372110" y="1024890"/>
                  </a:cubicBezTo>
                  <a:cubicBezTo>
                    <a:pt x="354330" y="966470"/>
                    <a:pt x="312420" y="894080"/>
                    <a:pt x="283210" y="844550"/>
                  </a:cubicBezTo>
                  <a:cubicBezTo>
                    <a:pt x="261620" y="808990"/>
                    <a:pt x="243840" y="781050"/>
                    <a:pt x="219710" y="754380"/>
                  </a:cubicBezTo>
                  <a:cubicBezTo>
                    <a:pt x="196850" y="730250"/>
                    <a:pt x="165100" y="716280"/>
                    <a:pt x="142240" y="690880"/>
                  </a:cubicBezTo>
                  <a:cubicBezTo>
                    <a:pt x="115570" y="662940"/>
                    <a:pt x="91440" y="633730"/>
                    <a:pt x="72390" y="593090"/>
                  </a:cubicBezTo>
                  <a:cubicBezTo>
                    <a:pt x="49530" y="541020"/>
                    <a:pt x="35560" y="473710"/>
                    <a:pt x="26670" y="400050"/>
                  </a:cubicBezTo>
                  <a:cubicBezTo>
                    <a:pt x="13970" y="306070"/>
                    <a:pt x="0" y="132080"/>
                    <a:pt x="17780" y="71120"/>
                  </a:cubicBezTo>
                  <a:cubicBezTo>
                    <a:pt x="25400" y="43180"/>
                    <a:pt x="38100" y="29210"/>
                    <a:pt x="54610" y="17780"/>
                  </a:cubicBezTo>
                  <a:cubicBezTo>
                    <a:pt x="71120" y="6350"/>
                    <a:pt x="97790" y="0"/>
                    <a:pt x="118110" y="2540"/>
                  </a:cubicBezTo>
                  <a:cubicBezTo>
                    <a:pt x="137160" y="5080"/>
                    <a:pt x="161290" y="16510"/>
                    <a:pt x="175260" y="31750"/>
                  </a:cubicBezTo>
                  <a:cubicBezTo>
                    <a:pt x="187960" y="46990"/>
                    <a:pt x="198120" y="92710"/>
                    <a:pt x="198120" y="9271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4833938" y="7439978"/>
            <a:ext cx="686752" cy="1544955"/>
            <a:chOff x="0" y="0"/>
            <a:chExt cx="915670" cy="205994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8260" y="45720"/>
              <a:ext cx="817880" cy="1967230"/>
            </a:xfrm>
            <a:custGeom>
              <a:avLst/>
              <a:gdLst/>
              <a:ahLst/>
              <a:cxnLst/>
              <a:rect r="r" b="b" t="t" l="l"/>
              <a:pathLst>
                <a:path h="1967230" w="817880">
                  <a:moveTo>
                    <a:pt x="175260" y="58420"/>
                  </a:moveTo>
                  <a:cubicBezTo>
                    <a:pt x="345440" y="501650"/>
                    <a:pt x="363220" y="723900"/>
                    <a:pt x="433070" y="930910"/>
                  </a:cubicBezTo>
                  <a:cubicBezTo>
                    <a:pt x="515620" y="1176020"/>
                    <a:pt x="722630" y="1554480"/>
                    <a:pt x="778510" y="1711960"/>
                  </a:cubicBezTo>
                  <a:cubicBezTo>
                    <a:pt x="801370" y="1776730"/>
                    <a:pt x="815340" y="1816100"/>
                    <a:pt x="815340" y="1854200"/>
                  </a:cubicBezTo>
                  <a:cubicBezTo>
                    <a:pt x="815340" y="1879600"/>
                    <a:pt x="810260" y="1901190"/>
                    <a:pt x="800100" y="1917700"/>
                  </a:cubicBezTo>
                  <a:cubicBezTo>
                    <a:pt x="788670" y="1935480"/>
                    <a:pt x="768350" y="1951990"/>
                    <a:pt x="748030" y="1958340"/>
                  </a:cubicBezTo>
                  <a:cubicBezTo>
                    <a:pt x="728980" y="1965960"/>
                    <a:pt x="701040" y="1964690"/>
                    <a:pt x="683260" y="1960880"/>
                  </a:cubicBezTo>
                  <a:cubicBezTo>
                    <a:pt x="670560" y="1958340"/>
                    <a:pt x="662940" y="1953260"/>
                    <a:pt x="654050" y="1945640"/>
                  </a:cubicBezTo>
                  <a:cubicBezTo>
                    <a:pt x="640080" y="1934210"/>
                    <a:pt x="622300" y="1912620"/>
                    <a:pt x="615950" y="1892300"/>
                  </a:cubicBezTo>
                  <a:cubicBezTo>
                    <a:pt x="609600" y="1873250"/>
                    <a:pt x="610870" y="1846580"/>
                    <a:pt x="617220" y="1827530"/>
                  </a:cubicBezTo>
                  <a:cubicBezTo>
                    <a:pt x="624840" y="1808480"/>
                    <a:pt x="645160" y="1786890"/>
                    <a:pt x="659130" y="1776730"/>
                  </a:cubicBezTo>
                  <a:cubicBezTo>
                    <a:pt x="668020" y="1769110"/>
                    <a:pt x="678180" y="1766570"/>
                    <a:pt x="689610" y="1764030"/>
                  </a:cubicBezTo>
                  <a:cubicBezTo>
                    <a:pt x="699770" y="1760220"/>
                    <a:pt x="709930" y="1758950"/>
                    <a:pt x="722630" y="1760220"/>
                  </a:cubicBezTo>
                  <a:cubicBezTo>
                    <a:pt x="739140" y="1764030"/>
                    <a:pt x="767080" y="1772920"/>
                    <a:pt x="782320" y="1786890"/>
                  </a:cubicBezTo>
                  <a:cubicBezTo>
                    <a:pt x="797560" y="1800860"/>
                    <a:pt x="810260" y="1823720"/>
                    <a:pt x="814070" y="1844040"/>
                  </a:cubicBezTo>
                  <a:cubicBezTo>
                    <a:pt x="817880" y="1864360"/>
                    <a:pt x="814070" y="1889760"/>
                    <a:pt x="805180" y="1908810"/>
                  </a:cubicBezTo>
                  <a:cubicBezTo>
                    <a:pt x="796290" y="1926590"/>
                    <a:pt x="777240" y="1945640"/>
                    <a:pt x="758190" y="1954530"/>
                  </a:cubicBezTo>
                  <a:cubicBezTo>
                    <a:pt x="740410" y="1963420"/>
                    <a:pt x="713740" y="1967230"/>
                    <a:pt x="693420" y="1963420"/>
                  </a:cubicBezTo>
                  <a:cubicBezTo>
                    <a:pt x="674370" y="1959610"/>
                    <a:pt x="651510" y="1949450"/>
                    <a:pt x="637540" y="1930400"/>
                  </a:cubicBezTo>
                  <a:cubicBezTo>
                    <a:pt x="617220" y="1906270"/>
                    <a:pt x="619760" y="1863090"/>
                    <a:pt x="601980" y="1812290"/>
                  </a:cubicBezTo>
                  <a:cubicBezTo>
                    <a:pt x="567690" y="1718310"/>
                    <a:pt x="483870" y="1522730"/>
                    <a:pt x="434340" y="1419860"/>
                  </a:cubicBezTo>
                  <a:cubicBezTo>
                    <a:pt x="401320" y="1350010"/>
                    <a:pt x="373380" y="1316990"/>
                    <a:pt x="342900" y="1247140"/>
                  </a:cubicBezTo>
                  <a:cubicBezTo>
                    <a:pt x="300990" y="1148080"/>
                    <a:pt x="252730" y="1005840"/>
                    <a:pt x="218440" y="877570"/>
                  </a:cubicBezTo>
                  <a:cubicBezTo>
                    <a:pt x="182880" y="741680"/>
                    <a:pt x="173990" y="585470"/>
                    <a:pt x="135890" y="452120"/>
                  </a:cubicBezTo>
                  <a:cubicBezTo>
                    <a:pt x="100330" y="330200"/>
                    <a:pt x="7620" y="175260"/>
                    <a:pt x="2540" y="106680"/>
                  </a:cubicBezTo>
                  <a:cubicBezTo>
                    <a:pt x="0" y="77470"/>
                    <a:pt x="5080" y="59690"/>
                    <a:pt x="16510" y="43180"/>
                  </a:cubicBezTo>
                  <a:cubicBezTo>
                    <a:pt x="26670" y="26670"/>
                    <a:pt x="48260" y="11430"/>
                    <a:pt x="67310" y="5080"/>
                  </a:cubicBezTo>
                  <a:cubicBezTo>
                    <a:pt x="87630" y="0"/>
                    <a:pt x="114300" y="2540"/>
                    <a:pt x="132080" y="11430"/>
                  </a:cubicBezTo>
                  <a:cubicBezTo>
                    <a:pt x="149860" y="20320"/>
                    <a:pt x="175260" y="58420"/>
                    <a:pt x="175260" y="5842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3595688" y="5825490"/>
            <a:ext cx="208597" cy="208597"/>
            <a:chOff x="0" y="0"/>
            <a:chExt cx="278130" cy="27813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9530" y="48260"/>
              <a:ext cx="173990" cy="179070"/>
            </a:xfrm>
            <a:custGeom>
              <a:avLst/>
              <a:gdLst/>
              <a:ahLst/>
              <a:cxnLst/>
              <a:rect r="r" b="b" t="t" l="l"/>
              <a:pathLst>
                <a:path h="179070" w="173990">
                  <a:moveTo>
                    <a:pt x="173990" y="63500"/>
                  </a:moveTo>
                  <a:cubicBezTo>
                    <a:pt x="173990" y="119380"/>
                    <a:pt x="167640" y="133350"/>
                    <a:pt x="160020" y="144780"/>
                  </a:cubicBezTo>
                  <a:cubicBezTo>
                    <a:pt x="151130" y="154940"/>
                    <a:pt x="138430" y="165100"/>
                    <a:pt x="125730" y="170180"/>
                  </a:cubicBezTo>
                  <a:cubicBezTo>
                    <a:pt x="113030" y="176530"/>
                    <a:pt x="97790" y="179070"/>
                    <a:pt x="83820" y="179070"/>
                  </a:cubicBezTo>
                  <a:cubicBezTo>
                    <a:pt x="71120" y="177800"/>
                    <a:pt x="55880" y="172720"/>
                    <a:pt x="43180" y="166370"/>
                  </a:cubicBezTo>
                  <a:cubicBezTo>
                    <a:pt x="31750" y="158750"/>
                    <a:pt x="20320" y="147320"/>
                    <a:pt x="13970" y="135890"/>
                  </a:cubicBezTo>
                  <a:cubicBezTo>
                    <a:pt x="6350" y="124460"/>
                    <a:pt x="1270" y="109220"/>
                    <a:pt x="1270" y="95250"/>
                  </a:cubicBezTo>
                  <a:cubicBezTo>
                    <a:pt x="0" y="81280"/>
                    <a:pt x="2540" y="66040"/>
                    <a:pt x="8890" y="53340"/>
                  </a:cubicBezTo>
                  <a:cubicBezTo>
                    <a:pt x="13970" y="40640"/>
                    <a:pt x="24130" y="27940"/>
                    <a:pt x="34290" y="20320"/>
                  </a:cubicBezTo>
                  <a:cubicBezTo>
                    <a:pt x="45720" y="11430"/>
                    <a:pt x="59690" y="5080"/>
                    <a:pt x="73660" y="2540"/>
                  </a:cubicBezTo>
                  <a:cubicBezTo>
                    <a:pt x="87630" y="0"/>
                    <a:pt x="102870" y="1270"/>
                    <a:pt x="115570" y="5080"/>
                  </a:cubicBezTo>
                  <a:cubicBezTo>
                    <a:pt x="129540" y="8890"/>
                    <a:pt x="152400" y="26670"/>
                    <a:pt x="152400" y="2667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3602355" y="5938838"/>
            <a:ext cx="211455" cy="237172"/>
            <a:chOff x="0" y="0"/>
            <a:chExt cx="281940" cy="31623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48260" y="50800"/>
              <a:ext cx="184150" cy="219710"/>
            </a:xfrm>
            <a:custGeom>
              <a:avLst/>
              <a:gdLst/>
              <a:ahLst/>
              <a:cxnLst/>
              <a:rect r="r" b="b" t="t" l="l"/>
              <a:pathLst>
                <a:path h="219710" w="184150">
                  <a:moveTo>
                    <a:pt x="182880" y="91440"/>
                  </a:moveTo>
                  <a:cubicBezTo>
                    <a:pt x="166370" y="179070"/>
                    <a:pt x="138430" y="207010"/>
                    <a:pt x="114300" y="213360"/>
                  </a:cubicBezTo>
                  <a:cubicBezTo>
                    <a:pt x="90170" y="219710"/>
                    <a:pt x="50800" y="209550"/>
                    <a:pt x="33020" y="193040"/>
                  </a:cubicBezTo>
                  <a:cubicBezTo>
                    <a:pt x="13970" y="176530"/>
                    <a:pt x="0" y="138430"/>
                    <a:pt x="3810" y="114300"/>
                  </a:cubicBezTo>
                  <a:cubicBezTo>
                    <a:pt x="6350" y="90170"/>
                    <a:pt x="30480" y="57150"/>
                    <a:pt x="52070" y="45720"/>
                  </a:cubicBezTo>
                  <a:cubicBezTo>
                    <a:pt x="74930" y="34290"/>
                    <a:pt x="115570" y="35560"/>
                    <a:pt x="137160" y="48260"/>
                  </a:cubicBezTo>
                  <a:cubicBezTo>
                    <a:pt x="158750" y="59690"/>
                    <a:pt x="180340" y="93980"/>
                    <a:pt x="182880" y="119380"/>
                  </a:cubicBezTo>
                  <a:cubicBezTo>
                    <a:pt x="184150" y="143510"/>
                    <a:pt x="168910" y="180340"/>
                    <a:pt x="149860" y="196850"/>
                  </a:cubicBezTo>
                  <a:cubicBezTo>
                    <a:pt x="129540" y="212090"/>
                    <a:pt x="88900" y="217170"/>
                    <a:pt x="66040" y="212090"/>
                  </a:cubicBezTo>
                  <a:cubicBezTo>
                    <a:pt x="48260" y="208280"/>
                    <a:pt x="30480" y="193040"/>
                    <a:pt x="20320" y="179070"/>
                  </a:cubicBezTo>
                  <a:cubicBezTo>
                    <a:pt x="8890" y="163830"/>
                    <a:pt x="3810" y="143510"/>
                    <a:pt x="2540" y="124460"/>
                  </a:cubicBezTo>
                  <a:cubicBezTo>
                    <a:pt x="1270" y="100330"/>
                    <a:pt x="6350" y="64770"/>
                    <a:pt x="15240" y="45720"/>
                  </a:cubicBezTo>
                  <a:cubicBezTo>
                    <a:pt x="22860" y="31750"/>
                    <a:pt x="33020" y="21590"/>
                    <a:pt x="44450" y="13970"/>
                  </a:cubicBezTo>
                  <a:cubicBezTo>
                    <a:pt x="55880" y="6350"/>
                    <a:pt x="69850" y="0"/>
                    <a:pt x="85090" y="0"/>
                  </a:cubicBezTo>
                  <a:cubicBezTo>
                    <a:pt x="102870" y="0"/>
                    <a:pt x="130810" y="6350"/>
                    <a:pt x="146050" y="16510"/>
                  </a:cubicBezTo>
                  <a:cubicBezTo>
                    <a:pt x="158750" y="24130"/>
                    <a:pt x="167640" y="36830"/>
                    <a:pt x="173990" y="49530"/>
                  </a:cubicBezTo>
                  <a:cubicBezTo>
                    <a:pt x="180340" y="62230"/>
                    <a:pt x="182880" y="91440"/>
                    <a:pt x="182880" y="9144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4984432" y="7472362"/>
            <a:ext cx="654368" cy="1252538"/>
            <a:chOff x="0" y="0"/>
            <a:chExt cx="872490" cy="167005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49530" y="48260"/>
              <a:ext cx="778510" cy="1574800"/>
            </a:xfrm>
            <a:custGeom>
              <a:avLst/>
              <a:gdLst/>
              <a:ahLst/>
              <a:cxnLst/>
              <a:rect r="r" b="b" t="t" l="l"/>
              <a:pathLst>
                <a:path h="1574800" w="778510">
                  <a:moveTo>
                    <a:pt x="298450" y="681990"/>
                  </a:moveTo>
                  <a:cubicBezTo>
                    <a:pt x="167640" y="421640"/>
                    <a:pt x="138430" y="407670"/>
                    <a:pt x="133350" y="386080"/>
                  </a:cubicBezTo>
                  <a:cubicBezTo>
                    <a:pt x="129540" y="367030"/>
                    <a:pt x="134620" y="345440"/>
                    <a:pt x="143510" y="330200"/>
                  </a:cubicBezTo>
                  <a:cubicBezTo>
                    <a:pt x="152400" y="314960"/>
                    <a:pt x="171450" y="299720"/>
                    <a:pt x="187960" y="294640"/>
                  </a:cubicBezTo>
                  <a:cubicBezTo>
                    <a:pt x="205740" y="289560"/>
                    <a:pt x="229870" y="293370"/>
                    <a:pt x="245110" y="298450"/>
                  </a:cubicBezTo>
                  <a:cubicBezTo>
                    <a:pt x="257810" y="303530"/>
                    <a:pt x="265430" y="306070"/>
                    <a:pt x="274320" y="322580"/>
                  </a:cubicBezTo>
                  <a:cubicBezTo>
                    <a:pt x="304800" y="370840"/>
                    <a:pt x="320040" y="593090"/>
                    <a:pt x="342900" y="699770"/>
                  </a:cubicBezTo>
                  <a:cubicBezTo>
                    <a:pt x="360680" y="779780"/>
                    <a:pt x="365760" y="822960"/>
                    <a:pt x="397510" y="906780"/>
                  </a:cubicBezTo>
                  <a:cubicBezTo>
                    <a:pt x="449580" y="1052830"/>
                    <a:pt x="660400" y="1390650"/>
                    <a:pt x="670560" y="1480820"/>
                  </a:cubicBezTo>
                  <a:cubicBezTo>
                    <a:pt x="673100" y="1506220"/>
                    <a:pt x="668020" y="1518920"/>
                    <a:pt x="659130" y="1532890"/>
                  </a:cubicBezTo>
                  <a:cubicBezTo>
                    <a:pt x="650240" y="1546860"/>
                    <a:pt x="632460" y="1560830"/>
                    <a:pt x="615950" y="1564640"/>
                  </a:cubicBezTo>
                  <a:cubicBezTo>
                    <a:pt x="599440" y="1569720"/>
                    <a:pt x="577850" y="1567180"/>
                    <a:pt x="562610" y="1559560"/>
                  </a:cubicBezTo>
                  <a:cubicBezTo>
                    <a:pt x="547370" y="1553210"/>
                    <a:pt x="534670" y="1539240"/>
                    <a:pt x="525780" y="1521460"/>
                  </a:cubicBezTo>
                  <a:cubicBezTo>
                    <a:pt x="513080" y="1494790"/>
                    <a:pt x="519430" y="1456690"/>
                    <a:pt x="506730" y="1412240"/>
                  </a:cubicBezTo>
                  <a:cubicBezTo>
                    <a:pt x="485140" y="1334770"/>
                    <a:pt x="429260" y="1225550"/>
                    <a:pt x="387350" y="1102360"/>
                  </a:cubicBezTo>
                  <a:cubicBezTo>
                    <a:pt x="330200" y="929640"/>
                    <a:pt x="260350" y="624840"/>
                    <a:pt x="207010" y="468630"/>
                  </a:cubicBezTo>
                  <a:cubicBezTo>
                    <a:pt x="173990" y="375920"/>
                    <a:pt x="151130" y="312420"/>
                    <a:pt x="115570" y="248920"/>
                  </a:cubicBezTo>
                  <a:cubicBezTo>
                    <a:pt x="85090" y="195580"/>
                    <a:pt x="21590" y="151130"/>
                    <a:pt x="11430" y="110490"/>
                  </a:cubicBezTo>
                  <a:cubicBezTo>
                    <a:pt x="5080" y="83820"/>
                    <a:pt x="8890" y="54610"/>
                    <a:pt x="22860" y="35560"/>
                  </a:cubicBezTo>
                  <a:cubicBezTo>
                    <a:pt x="35560" y="17780"/>
                    <a:pt x="67310" y="2540"/>
                    <a:pt x="88900" y="2540"/>
                  </a:cubicBezTo>
                  <a:cubicBezTo>
                    <a:pt x="111760" y="3810"/>
                    <a:pt x="143510" y="19050"/>
                    <a:pt x="154940" y="39370"/>
                  </a:cubicBezTo>
                  <a:cubicBezTo>
                    <a:pt x="168910" y="62230"/>
                    <a:pt x="151130" y="100330"/>
                    <a:pt x="154940" y="142240"/>
                  </a:cubicBezTo>
                  <a:cubicBezTo>
                    <a:pt x="160020" y="209550"/>
                    <a:pt x="179070" y="323850"/>
                    <a:pt x="198120" y="405130"/>
                  </a:cubicBezTo>
                  <a:cubicBezTo>
                    <a:pt x="214630" y="477520"/>
                    <a:pt x="236220" y="542290"/>
                    <a:pt x="259080" y="607060"/>
                  </a:cubicBezTo>
                  <a:cubicBezTo>
                    <a:pt x="280670" y="668020"/>
                    <a:pt x="297180" y="713740"/>
                    <a:pt x="330200" y="784860"/>
                  </a:cubicBezTo>
                  <a:cubicBezTo>
                    <a:pt x="384810" y="904240"/>
                    <a:pt x="520700" y="1130300"/>
                    <a:pt x="571500" y="1243330"/>
                  </a:cubicBezTo>
                  <a:cubicBezTo>
                    <a:pt x="600710" y="1308100"/>
                    <a:pt x="623570" y="1360170"/>
                    <a:pt x="631190" y="1399540"/>
                  </a:cubicBezTo>
                  <a:cubicBezTo>
                    <a:pt x="635000" y="1422400"/>
                    <a:pt x="637540" y="1438910"/>
                    <a:pt x="631190" y="1455420"/>
                  </a:cubicBezTo>
                  <a:cubicBezTo>
                    <a:pt x="624840" y="1471930"/>
                    <a:pt x="609600" y="1489710"/>
                    <a:pt x="594360" y="1497330"/>
                  </a:cubicBezTo>
                  <a:cubicBezTo>
                    <a:pt x="579120" y="1506220"/>
                    <a:pt x="554990" y="1508760"/>
                    <a:pt x="538480" y="1504950"/>
                  </a:cubicBezTo>
                  <a:cubicBezTo>
                    <a:pt x="521970" y="1499870"/>
                    <a:pt x="502920" y="1492250"/>
                    <a:pt x="492760" y="1471930"/>
                  </a:cubicBezTo>
                  <a:cubicBezTo>
                    <a:pt x="469900" y="1432560"/>
                    <a:pt x="488950" y="1316990"/>
                    <a:pt x="481330" y="1244600"/>
                  </a:cubicBezTo>
                  <a:cubicBezTo>
                    <a:pt x="474980" y="1176020"/>
                    <a:pt x="473710" y="1123950"/>
                    <a:pt x="453390" y="1046480"/>
                  </a:cubicBezTo>
                  <a:cubicBezTo>
                    <a:pt x="422910" y="930910"/>
                    <a:pt x="295910" y="697230"/>
                    <a:pt x="292100" y="623570"/>
                  </a:cubicBezTo>
                  <a:cubicBezTo>
                    <a:pt x="290830" y="596900"/>
                    <a:pt x="295910" y="584200"/>
                    <a:pt x="306070" y="570230"/>
                  </a:cubicBezTo>
                  <a:cubicBezTo>
                    <a:pt x="316230" y="556260"/>
                    <a:pt x="335280" y="544830"/>
                    <a:pt x="351790" y="541020"/>
                  </a:cubicBezTo>
                  <a:cubicBezTo>
                    <a:pt x="368300" y="537210"/>
                    <a:pt x="391160" y="541020"/>
                    <a:pt x="406400" y="548640"/>
                  </a:cubicBezTo>
                  <a:cubicBezTo>
                    <a:pt x="420370" y="557530"/>
                    <a:pt x="436880" y="572770"/>
                    <a:pt x="440690" y="590550"/>
                  </a:cubicBezTo>
                  <a:cubicBezTo>
                    <a:pt x="445770" y="614680"/>
                    <a:pt x="420370" y="643890"/>
                    <a:pt x="415290" y="681990"/>
                  </a:cubicBezTo>
                  <a:cubicBezTo>
                    <a:pt x="407670" y="744220"/>
                    <a:pt x="416560" y="862330"/>
                    <a:pt x="422910" y="932180"/>
                  </a:cubicBezTo>
                  <a:cubicBezTo>
                    <a:pt x="427990" y="984250"/>
                    <a:pt x="427990" y="1012190"/>
                    <a:pt x="444500" y="1065530"/>
                  </a:cubicBezTo>
                  <a:cubicBezTo>
                    <a:pt x="472440" y="1155700"/>
                    <a:pt x="604520" y="1346200"/>
                    <a:pt x="607060" y="1410970"/>
                  </a:cubicBezTo>
                  <a:cubicBezTo>
                    <a:pt x="608330" y="1436370"/>
                    <a:pt x="599440" y="1451610"/>
                    <a:pt x="586740" y="1465580"/>
                  </a:cubicBezTo>
                  <a:cubicBezTo>
                    <a:pt x="575310" y="1478280"/>
                    <a:pt x="553720" y="1489710"/>
                    <a:pt x="535940" y="1492250"/>
                  </a:cubicBezTo>
                  <a:cubicBezTo>
                    <a:pt x="518160" y="1494790"/>
                    <a:pt x="494030" y="1487170"/>
                    <a:pt x="480060" y="1478280"/>
                  </a:cubicBezTo>
                  <a:cubicBezTo>
                    <a:pt x="467360" y="1470660"/>
                    <a:pt x="459740" y="1463040"/>
                    <a:pt x="453390" y="1449070"/>
                  </a:cubicBezTo>
                  <a:cubicBezTo>
                    <a:pt x="441960" y="1422400"/>
                    <a:pt x="449580" y="1379220"/>
                    <a:pt x="440690" y="1322070"/>
                  </a:cubicBezTo>
                  <a:cubicBezTo>
                    <a:pt x="420370" y="1193800"/>
                    <a:pt x="336550" y="863600"/>
                    <a:pt x="311150" y="707390"/>
                  </a:cubicBezTo>
                  <a:cubicBezTo>
                    <a:pt x="295910" y="612140"/>
                    <a:pt x="278130" y="527050"/>
                    <a:pt x="285750" y="474980"/>
                  </a:cubicBezTo>
                  <a:cubicBezTo>
                    <a:pt x="289560" y="447040"/>
                    <a:pt x="295910" y="425450"/>
                    <a:pt x="311150" y="412750"/>
                  </a:cubicBezTo>
                  <a:cubicBezTo>
                    <a:pt x="327660" y="400050"/>
                    <a:pt x="358140" y="393700"/>
                    <a:pt x="377190" y="400050"/>
                  </a:cubicBezTo>
                  <a:cubicBezTo>
                    <a:pt x="396240" y="405130"/>
                    <a:pt x="416560" y="422910"/>
                    <a:pt x="426720" y="445770"/>
                  </a:cubicBezTo>
                  <a:cubicBezTo>
                    <a:pt x="441960" y="480060"/>
                    <a:pt x="421640" y="544830"/>
                    <a:pt x="426720" y="603250"/>
                  </a:cubicBezTo>
                  <a:cubicBezTo>
                    <a:pt x="433070" y="675640"/>
                    <a:pt x="449580" y="765810"/>
                    <a:pt x="471170" y="845820"/>
                  </a:cubicBezTo>
                  <a:cubicBezTo>
                    <a:pt x="492760" y="928370"/>
                    <a:pt x="514350" y="1000760"/>
                    <a:pt x="553720" y="1088390"/>
                  </a:cubicBezTo>
                  <a:cubicBezTo>
                    <a:pt x="604520" y="1202690"/>
                    <a:pt x="745490" y="1386840"/>
                    <a:pt x="767080" y="1463040"/>
                  </a:cubicBezTo>
                  <a:cubicBezTo>
                    <a:pt x="774700" y="1493520"/>
                    <a:pt x="774700" y="1513840"/>
                    <a:pt x="767080" y="1531620"/>
                  </a:cubicBezTo>
                  <a:cubicBezTo>
                    <a:pt x="762000" y="1546860"/>
                    <a:pt x="746760" y="1558290"/>
                    <a:pt x="734060" y="1564640"/>
                  </a:cubicBezTo>
                  <a:cubicBezTo>
                    <a:pt x="720090" y="1570990"/>
                    <a:pt x="702310" y="1574800"/>
                    <a:pt x="687070" y="1570990"/>
                  </a:cubicBezTo>
                  <a:cubicBezTo>
                    <a:pt x="669290" y="1564640"/>
                    <a:pt x="641350" y="1545590"/>
                    <a:pt x="633730" y="1526540"/>
                  </a:cubicBezTo>
                  <a:cubicBezTo>
                    <a:pt x="626110" y="1507490"/>
                    <a:pt x="629920" y="1474470"/>
                    <a:pt x="640080" y="1457960"/>
                  </a:cubicBezTo>
                  <a:cubicBezTo>
                    <a:pt x="651510" y="1441450"/>
                    <a:pt x="680720" y="1424940"/>
                    <a:pt x="701040" y="1424940"/>
                  </a:cubicBezTo>
                  <a:cubicBezTo>
                    <a:pt x="721360" y="1424940"/>
                    <a:pt x="750570" y="1440180"/>
                    <a:pt x="762000" y="1456690"/>
                  </a:cubicBezTo>
                  <a:cubicBezTo>
                    <a:pt x="773430" y="1473200"/>
                    <a:pt x="778510" y="1506220"/>
                    <a:pt x="770890" y="1525270"/>
                  </a:cubicBezTo>
                  <a:cubicBezTo>
                    <a:pt x="763270" y="1544320"/>
                    <a:pt x="736600" y="1564640"/>
                    <a:pt x="718820" y="1569720"/>
                  </a:cubicBezTo>
                  <a:cubicBezTo>
                    <a:pt x="703580" y="1574800"/>
                    <a:pt x="685800" y="1572260"/>
                    <a:pt x="671830" y="1565910"/>
                  </a:cubicBezTo>
                  <a:cubicBezTo>
                    <a:pt x="659130" y="1559560"/>
                    <a:pt x="651510" y="1551940"/>
                    <a:pt x="637540" y="1534160"/>
                  </a:cubicBezTo>
                  <a:cubicBezTo>
                    <a:pt x="593090" y="1477010"/>
                    <a:pt x="474980" y="1256030"/>
                    <a:pt x="421640" y="1134110"/>
                  </a:cubicBezTo>
                  <a:cubicBezTo>
                    <a:pt x="381000" y="1040130"/>
                    <a:pt x="355600" y="961390"/>
                    <a:pt x="331470" y="871220"/>
                  </a:cubicBezTo>
                  <a:cubicBezTo>
                    <a:pt x="308610" y="782320"/>
                    <a:pt x="288290" y="676910"/>
                    <a:pt x="281940" y="599440"/>
                  </a:cubicBezTo>
                  <a:cubicBezTo>
                    <a:pt x="278130" y="544830"/>
                    <a:pt x="276860" y="491490"/>
                    <a:pt x="285750" y="458470"/>
                  </a:cubicBezTo>
                  <a:cubicBezTo>
                    <a:pt x="292100" y="438150"/>
                    <a:pt x="300990" y="422910"/>
                    <a:pt x="311150" y="412750"/>
                  </a:cubicBezTo>
                  <a:cubicBezTo>
                    <a:pt x="320040" y="405130"/>
                    <a:pt x="331470" y="400050"/>
                    <a:pt x="342900" y="398780"/>
                  </a:cubicBezTo>
                  <a:cubicBezTo>
                    <a:pt x="356870" y="396240"/>
                    <a:pt x="379730" y="398780"/>
                    <a:pt x="393700" y="406400"/>
                  </a:cubicBezTo>
                  <a:cubicBezTo>
                    <a:pt x="407670" y="414020"/>
                    <a:pt x="417830" y="425450"/>
                    <a:pt x="426720" y="445770"/>
                  </a:cubicBezTo>
                  <a:cubicBezTo>
                    <a:pt x="444500" y="488950"/>
                    <a:pt x="436880" y="579120"/>
                    <a:pt x="453390" y="678180"/>
                  </a:cubicBezTo>
                  <a:cubicBezTo>
                    <a:pt x="482600" y="854710"/>
                    <a:pt x="623570" y="1299210"/>
                    <a:pt x="607060" y="1410970"/>
                  </a:cubicBezTo>
                  <a:cubicBezTo>
                    <a:pt x="601980" y="1446530"/>
                    <a:pt x="590550" y="1465580"/>
                    <a:pt x="572770" y="1478280"/>
                  </a:cubicBezTo>
                  <a:cubicBezTo>
                    <a:pt x="553720" y="1490980"/>
                    <a:pt x="518160" y="1493520"/>
                    <a:pt x="496570" y="1487170"/>
                  </a:cubicBezTo>
                  <a:cubicBezTo>
                    <a:pt x="478790" y="1482090"/>
                    <a:pt x="466090" y="1470660"/>
                    <a:pt x="449580" y="1451610"/>
                  </a:cubicBezTo>
                  <a:cubicBezTo>
                    <a:pt x="417830" y="1410970"/>
                    <a:pt x="373380" y="1296670"/>
                    <a:pt x="346710" y="1230630"/>
                  </a:cubicBezTo>
                  <a:cubicBezTo>
                    <a:pt x="325120" y="1179830"/>
                    <a:pt x="307340" y="1137920"/>
                    <a:pt x="294640" y="1088390"/>
                  </a:cubicBezTo>
                  <a:cubicBezTo>
                    <a:pt x="283210" y="1040130"/>
                    <a:pt x="276860" y="989330"/>
                    <a:pt x="271780" y="938530"/>
                  </a:cubicBezTo>
                  <a:cubicBezTo>
                    <a:pt x="266700" y="885190"/>
                    <a:pt x="261620" y="833120"/>
                    <a:pt x="265430" y="777240"/>
                  </a:cubicBezTo>
                  <a:cubicBezTo>
                    <a:pt x="269240" y="716280"/>
                    <a:pt x="283210" y="622300"/>
                    <a:pt x="297180" y="586740"/>
                  </a:cubicBezTo>
                  <a:cubicBezTo>
                    <a:pt x="303530" y="571500"/>
                    <a:pt x="308610" y="565150"/>
                    <a:pt x="318770" y="557530"/>
                  </a:cubicBezTo>
                  <a:cubicBezTo>
                    <a:pt x="331470" y="547370"/>
                    <a:pt x="354330" y="538480"/>
                    <a:pt x="370840" y="538480"/>
                  </a:cubicBezTo>
                  <a:cubicBezTo>
                    <a:pt x="387350" y="539750"/>
                    <a:pt x="408940" y="549910"/>
                    <a:pt x="421640" y="560070"/>
                  </a:cubicBezTo>
                  <a:cubicBezTo>
                    <a:pt x="430530" y="567690"/>
                    <a:pt x="433070" y="574040"/>
                    <a:pt x="440690" y="590550"/>
                  </a:cubicBezTo>
                  <a:cubicBezTo>
                    <a:pt x="471170" y="650240"/>
                    <a:pt x="566420" y="902970"/>
                    <a:pt x="598170" y="1023620"/>
                  </a:cubicBezTo>
                  <a:cubicBezTo>
                    <a:pt x="619760" y="1106170"/>
                    <a:pt x="627380" y="1165860"/>
                    <a:pt x="632460" y="1238250"/>
                  </a:cubicBezTo>
                  <a:cubicBezTo>
                    <a:pt x="638810" y="1310640"/>
                    <a:pt x="651510" y="1410970"/>
                    <a:pt x="631190" y="1455420"/>
                  </a:cubicBezTo>
                  <a:cubicBezTo>
                    <a:pt x="619760" y="1482090"/>
                    <a:pt x="596900" y="1499870"/>
                    <a:pt x="576580" y="1504950"/>
                  </a:cubicBezTo>
                  <a:cubicBezTo>
                    <a:pt x="554990" y="1510030"/>
                    <a:pt x="524510" y="1503680"/>
                    <a:pt x="505460" y="1487170"/>
                  </a:cubicBezTo>
                  <a:cubicBezTo>
                    <a:pt x="473710" y="1459230"/>
                    <a:pt x="469900" y="1386840"/>
                    <a:pt x="438150" y="1315720"/>
                  </a:cubicBezTo>
                  <a:cubicBezTo>
                    <a:pt x="384810" y="1196340"/>
                    <a:pt x="254000" y="963930"/>
                    <a:pt x="196850" y="840740"/>
                  </a:cubicBezTo>
                  <a:cubicBezTo>
                    <a:pt x="161290" y="763270"/>
                    <a:pt x="140970" y="716280"/>
                    <a:pt x="116840" y="651510"/>
                  </a:cubicBezTo>
                  <a:cubicBezTo>
                    <a:pt x="91440" y="581660"/>
                    <a:pt x="66040" y="508000"/>
                    <a:pt x="46990" y="436880"/>
                  </a:cubicBezTo>
                  <a:cubicBezTo>
                    <a:pt x="27940" y="367030"/>
                    <a:pt x="1270" y="285750"/>
                    <a:pt x="1270" y="228600"/>
                  </a:cubicBezTo>
                  <a:cubicBezTo>
                    <a:pt x="0" y="189230"/>
                    <a:pt x="19050" y="158750"/>
                    <a:pt x="20320" y="127000"/>
                  </a:cubicBezTo>
                  <a:cubicBezTo>
                    <a:pt x="21590" y="101600"/>
                    <a:pt x="5080" y="73660"/>
                    <a:pt x="12700" y="53340"/>
                  </a:cubicBezTo>
                  <a:cubicBezTo>
                    <a:pt x="21590" y="33020"/>
                    <a:pt x="48260" y="10160"/>
                    <a:pt x="69850" y="5080"/>
                  </a:cubicBezTo>
                  <a:cubicBezTo>
                    <a:pt x="91440" y="0"/>
                    <a:pt x="119380" y="7620"/>
                    <a:pt x="142240" y="24130"/>
                  </a:cubicBezTo>
                  <a:cubicBezTo>
                    <a:pt x="180340" y="52070"/>
                    <a:pt x="215900" y="107950"/>
                    <a:pt x="254000" y="187960"/>
                  </a:cubicBezTo>
                  <a:cubicBezTo>
                    <a:pt x="336550" y="359410"/>
                    <a:pt x="457200" y="869950"/>
                    <a:pt x="521970" y="1046480"/>
                  </a:cubicBezTo>
                  <a:cubicBezTo>
                    <a:pt x="552450" y="1127760"/>
                    <a:pt x="574040" y="1154430"/>
                    <a:pt x="596900" y="1219200"/>
                  </a:cubicBezTo>
                  <a:cubicBezTo>
                    <a:pt x="624840" y="1296670"/>
                    <a:pt x="669290" y="1426210"/>
                    <a:pt x="670560" y="1480820"/>
                  </a:cubicBezTo>
                  <a:cubicBezTo>
                    <a:pt x="670560" y="1504950"/>
                    <a:pt x="669290" y="1518920"/>
                    <a:pt x="659130" y="1532890"/>
                  </a:cubicBezTo>
                  <a:cubicBezTo>
                    <a:pt x="647700" y="1549400"/>
                    <a:pt x="618490" y="1567180"/>
                    <a:pt x="598170" y="1567180"/>
                  </a:cubicBezTo>
                  <a:cubicBezTo>
                    <a:pt x="576580" y="1568450"/>
                    <a:pt x="549910" y="1554480"/>
                    <a:pt x="534670" y="1536700"/>
                  </a:cubicBezTo>
                  <a:cubicBezTo>
                    <a:pt x="515620" y="1515110"/>
                    <a:pt x="519430" y="1484630"/>
                    <a:pt x="500380" y="1441450"/>
                  </a:cubicBezTo>
                  <a:cubicBezTo>
                    <a:pt x="457200" y="1339850"/>
                    <a:pt x="307340" y="1078230"/>
                    <a:pt x="256540" y="946150"/>
                  </a:cubicBezTo>
                  <a:cubicBezTo>
                    <a:pt x="224790" y="861060"/>
                    <a:pt x="214630" y="802640"/>
                    <a:pt x="196850" y="731520"/>
                  </a:cubicBezTo>
                  <a:cubicBezTo>
                    <a:pt x="177800" y="660400"/>
                    <a:pt x="153670" y="577850"/>
                    <a:pt x="147320" y="519430"/>
                  </a:cubicBezTo>
                  <a:cubicBezTo>
                    <a:pt x="143510" y="481330"/>
                    <a:pt x="153670" y="444500"/>
                    <a:pt x="148590" y="420370"/>
                  </a:cubicBezTo>
                  <a:cubicBezTo>
                    <a:pt x="146050" y="405130"/>
                    <a:pt x="135890" y="397510"/>
                    <a:pt x="133350" y="386080"/>
                  </a:cubicBezTo>
                  <a:cubicBezTo>
                    <a:pt x="130810" y="373380"/>
                    <a:pt x="130810" y="359410"/>
                    <a:pt x="135890" y="347980"/>
                  </a:cubicBezTo>
                  <a:cubicBezTo>
                    <a:pt x="142240" y="332740"/>
                    <a:pt x="156210" y="312420"/>
                    <a:pt x="170180" y="303530"/>
                  </a:cubicBezTo>
                  <a:cubicBezTo>
                    <a:pt x="185420" y="293370"/>
                    <a:pt x="209550" y="289560"/>
                    <a:pt x="226060" y="293370"/>
                  </a:cubicBezTo>
                  <a:cubicBezTo>
                    <a:pt x="243840" y="295910"/>
                    <a:pt x="259080" y="308610"/>
                    <a:pt x="274320" y="322580"/>
                  </a:cubicBezTo>
                  <a:cubicBezTo>
                    <a:pt x="292100" y="336550"/>
                    <a:pt x="304800" y="351790"/>
                    <a:pt x="322580" y="379730"/>
                  </a:cubicBezTo>
                  <a:cubicBezTo>
                    <a:pt x="355600" y="430530"/>
                    <a:pt x="425450" y="563880"/>
                    <a:pt x="439420" y="617220"/>
                  </a:cubicBezTo>
                  <a:cubicBezTo>
                    <a:pt x="445770" y="640080"/>
                    <a:pt x="448310" y="655320"/>
                    <a:pt x="443230" y="671830"/>
                  </a:cubicBezTo>
                  <a:cubicBezTo>
                    <a:pt x="438150" y="688340"/>
                    <a:pt x="424180" y="706120"/>
                    <a:pt x="410210" y="715010"/>
                  </a:cubicBezTo>
                  <a:cubicBezTo>
                    <a:pt x="394970" y="723900"/>
                    <a:pt x="373380" y="730250"/>
                    <a:pt x="355600" y="725170"/>
                  </a:cubicBezTo>
                  <a:cubicBezTo>
                    <a:pt x="336550" y="721360"/>
                    <a:pt x="298450" y="681990"/>
                    <a:pt x="298450" y="68199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5415915" y="9911715"/>
            <a:ext cx="497205" cy="554355"/>
            <a:chOff x="0" y="0"/>
            <a:chExt cx="662940" cy="73914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9530" y="48260"/>
              <a:ext cx="565150" cy="648970"/>
            </a:xfrm>
            <a:custGeom>
              <a:avLst/>
              <a:gdLst/>
              <a:ahLst/>
              <a:cxnLst/>
              <a:rect r="r" b="b" t="t" l="l"/>
              <a:pathLst>
                <a:path h="648970" w="565150">
                  <a:moveTo>
                    <a:pt x="529590" y="381000"/>
                  </a:moveTo>
                  <a:cubicBezTo>
                    <a:pt x="458470" y="427990"/>
                    <a:pt x="444500" y="429260"/>
                    <a:pt x="430530" y="427990"/>
                  </a:cubicBezTo>
                  <a:cubicBezTo>
                    <a:pt x="416560" y="426720"/>
                    <a:pt x="402590" y="424180"/>
                    <a:pt x="389890" y="415290"/>
                  </a:cubicBezTo>
                  <a:cubicBezTo>
                    <a:pt x="375920" y="403860"/>
                    <a:pt x="358140" y="383540"/>
                    <a:pt x="351790" y="364490"/>
                  </a:cubicBezTo>
                  <a:cubicBezTo>
                    <a:pt x="346710" y="345440"/>
                    <a:pt x="350520" y="317500"/>
                    <a:pt x="356870" y="300990"/>
                  </a:cubicBezTo>
                  <a:cubicBezTo>
                    <a:pt x="363220" y="287020"/>
                    <a:pt x="379730" y="283210"/>
                    <a:pt x="384810" y="267970"/>
                  </a:cubicBezTo>
                  <a:cubicBezTo>
                    <a:pt x="391160" y="242570"/>
                    <a:pt x="363220" y="186690"/>
                    <a:pt x="367030" y="160020"/>
                  </a:cubicBezTo>
                  <a:cubicBezTo>
                    <a:pt x="368300" y="143510"/>
                    <a:pt x="374650" y="130810"/>
                    <a:pt x="383540" y="119380"/>
                  </a:cubicBezTo>
                  <a:cubicBezTo>
                    <a:pt x="391160" y="107950"/>
                    <a:pt x="403860" y="97790"/>
                    <a:pt x="416560" y="92710"/>
                  </a:cubicBezTo>
                  <a:cubicBezTo>
                    <a:pt x="429260" y="86360"/>
                    <a:pt x="444500" y="81280"/>
                    <a:pt x="458470" y="82550"/>
                  </a:cubicBezTo>
                  <a:cubicBezTo>
                    <a:pt x="477520" y="85090"/>
                    <a:pt x="504190" y="95250"/>
                    <a:pt x="518160" y="107950"/>
                  </a:cubicBezTo>
                  <a:cubicBezTo>
                    <a:pt x="529590" y="116840"/>
                    <a:pt x="537210" y="130810"/>
                    <a:pt x="542290" y="143510"/>
                  </a:cubicBezTo>
                  <a:cubicBezTo>
                    <a:pt x="546100" y="157480"/>
                    <a:pt x="548640" y="166370"/>
                    <a:pt x="546100" y="186690"/>
                  </a:cubicBezTo>
                  <a:cubicBezTo>
                    <a:pt x="537210" y="251460"/>
                    <a:pt x="450850" y="497840"/>
                    <a:pt x="400050" y="571500"/>
                  </a:cubicBezTo>
                  <a:cubicBezTo>
                    <a:pt x="374650" y="608330"/>
                    <a:pt x="354330" y="632460"/>
                    <a:pt x="321310" y="640080"/>
                  </a:cubicBezTo>
                  <a:cubicBezTo>
                    <a:pt x="278130" y="648970"/>
                    <a:pt x="190500" y="627380"/>
                    <a:pt x="154940" y="594360"/>
                  </a:cubicBezTo>
                  <a:cubicBezTo>
                    <a:pt x="121920" y="563880"/>
                    <a:pt x="113030" y="497840"/>
                    <a:pt x="107950" y="454660"/>
                  </a:cubicBezTo>
                  <a:cubicBezTo>
                    <a:pt x="104140" y="419100"/>
                    <a:pt x="99060" y="378460"/>
                    <a:pt x="116840" y="358140"/>
                  </a:cubicBezTo>
                  <a:cubicBezTo>
                    <a:pt x="134620" y="337820"/>
                    <a:pt x="196850" y="317500"/>
                    <a:pt x="213360" y="332740"/>
                  </a:cubicBezTo>
                  <a:cubicBezTo>
                    <a:pt x="241300" y="358140"/>
                    <a:pt x="195580" y="551180"/>
                    <a:pt x="172720" y="593090"/>
                  </a:cubicBezTo>
                  <a:cubicBezTo>
                    <a:pt x="163830" y="610870"/>
                    <a:pt x="152400" y="617220"/>
                    <a:pt x="139700" y="623570"/>
                  </a:cubicBezTo>
                  <a:cubicBezTo>
                    <a:pt x="127000" y="631190"/>
                    <a:pt x="111760" y="636270"/>
                    <a:pt x="96520" y="636270"/>
                  </a:cubicBezTo>
                  <a:cubicBezTo>
                    <a:pt x="77470" y="635000"/>
                    <a:pt x="48260" y="624840"/>
                    <a:pt x="33020" y="613410"/>
                  </a:cubicBezTo>
                  <a:cubicBezTo>
                    <a:pt x="21590" y="604520"/>
                    <a:pt x="12700" y="590550"/>
                    <a:pt x="7620" y="576580"/>
                  </a:cubicBezTo>
                  <a:cubicBezTo>
                    <a:pt x="1270" y="563880"/>
                    <a:pt x="1270" y="554990"/>
                    <a:pt x="1270" y="532130"/>
                  </a:cubicBezTo>
                  <a:cubicBezTo>
                    <a:pt x="1270" y="458470"/>
                    <a:pt x="41910" y="132080"/>
                    <a:pt x="76200" y="59690"/>
                  </a:cubicBezTo>
                  <a:cubicBezTo>
                    <a:pt x="87630" y="34290"/>
                    <a:pt x="97790" y="25400"/>
                    <a:pt x="114300" y="15240"/>
                  </a:cubicBezTo>
                  <a:cubicBezTo>
                    <a:pt x="129540" y="6350"/>
                    <a:pt x="151130" y="0"/>
                    <a:pt x="170180" y="3810"/>
                  </a:cubicBezTo>
                  <a:cubicBezTo>
                    <a:pt x="194310" y="8890"/>
                    <a:pt x="228600" y="31750"/>
                    <a:pt x="241300" y="52070"/>
                  </a:cubicBezTo>
                  <a:cubicBezTo>
                    <a:pt x="251460" y="68580"/>
                    <a:pt x="254000" y="90170"/>
                    <a:pt x="250190" y="109220"/>
                  </a:cubicBezTo>
                  <a:cubicBezTo>
                    <a:pt x="243840" y="132080"/>
                    <a:pt x="220980" y="166370"/>
                    <a:pt x="198120" y="176530"/>
                  </a:cubicBezTo>
                  <a:cubicBezTo>
                    <a:pt x="173990" y="187960"/>
                    <a:pt x="133350" y="184150"/>
                    <a:pt x="113030" y="171450"/>
                  </a:cubicBezTo>
                  <a:cubicBezTo>
                    <a:pt x="91440" y="158750"/>
                    <a:pt x="69850" y="123190"/>
                    <a:pt x="68580" y="97790"/>
                  </a:cubicBezTo>
                  <a:cubicBezTo>
                    <a:pt x="68580" y="73660"/>
                    <a:pt x="87630" y="36830"/>
                    <a:pt x="105410" y="21590"/>
                  </a:cubicBezTo>
                  <a:cubicBezTo>
                    <a:pt x="120650" y="7620"/>
                    <a:pt x="142240" y="2540"/>
                    <a:pt x="161290" y="2540"/>
                  </a:cubicBezTo>
                  <a:cubicBezTo>
                    <a:pt x="179070" y="3810"/>
                    <a:pt x="201930" y="11430"/>
                    <a:pt x="215900" y="21590"/>
                  </a:cubicBezTo>
                  <a:cubicBezTo>
                    <a:pt x="229870" y="33020"/>
                    <a:pt x="242570" y="52070"/>
                    <a:pt x="247650" y="71120"/>
                  </a:cubicBezTo>
                  <a:cubicBezTo>
                    <a:pt x="254000" y="91440"/>
                    <a:pt x="250190" y="109220"/>
                    <a:pt x="247650" y="144780"/>
                  </a:cubicBezTo>
                  <a:cubicBezTo>
                    <a:pt x="241300" y="228600"/>
                    <a:pt x="207010" y="509270"/>
                    <a:pt x="182880" y="572770"/>
                  </a:cubicBezTo>
                  <a:cubicBezTo>
                    <a:pt x="175260" y="594360"/>
                    <a:pt x="168910" y="600710"/>
                    <a:pt x="158750" y="610870"/>
                  </a:cubicBezTo>
                  <a:cubicBezTo>
                    <a:pt x="147320" y="621030"/>
                    <a:pt x="133350" y="628650"/>
                    <a:pt x="119380" y="632460"/>
                  </a:cubicBezTo>
                  <a:cubicBezTo>
                    <a:pt x="104140" y="636270"/>
                    <a:pt x="87630" y="636270"/>
                    <a:pt x="73660" y="633730"/>
                  </a:cubicBezTo>
                  <a:cubicBezTo>
                    <a:pt x="59690" y="629920"/>
                    <a:pt x="44450" y="623570"/>
                    <a:pt x="33020" y="613410"/>
                  </a:cubicBezTo>
                  <a:cubicBezTo>
                    <a:pt x="22860" y="604520"/>
                    <a:pt x="12700" y="590550"/>
                    <a:pt x="7620" y="576580"/>
                  </a:cubicBezTo>
                  <a:cubicBezTo>
                    <a:pt x="1270" y="563880"/>
                    <a:pt x="0" y="552450"/>
                    <a:pt x="1270" y="532130"/>
                  </a:cubicBezTo>
                  <a:cubicBezTo>
                    <a:pt x="1270" y="492760"/>
                    <a:pt x="17780" y="407670"/>
                    <a:pt x="33020" y="355600"/>
                  </a:cubicBezTo>
                  <a:cubicBezTo>
                    <a:pt x="44450" y="312420"/>
                    <a:pt x="48260" y="266700"/>
                    <a:pt x="76200" y="238760"/>
                  </a:cubicBezTo>
                  <a:cubicBezTo>
                    <a:pt x="107950" y="208280"/>
                    <a:pt x="181610" y="171450"/>
                    <a:pt x="217170" y="184150"/>
                  </a:cubicBezTo>
                  <a:cubicBezTo>
                    <a:pt x="251460" y="195580"/>
                    <a:pt x="279400" y="262890"/>
                    <a:pt x="289560" y="304800"/>
                  </a:cubicBezTo>
                  <a:cubicBezTo>
                    <a:pt x="297180" y="341630"/>
                    <a:pt x="273050" y="417830"/>
                    <a:pt x="279400" y="419100"/>
                  </a:cubicBezTo>
                  <a:cubicBezTo>
                    <a:pt x="289560" y="421640"/>
                    <a:pt x="351790" y="165100"/>
                    <a:pt x="383540" y="119380"/>
                  </a:cubicBezTo>
                  <a:cubicBezTo>
                    <a:pt x="394970" y="102870"/>
                    <a:pt x="402590" y="97790"/>
                    <a:pt x="416560" y="92710"/>
                  </a:cubicBezTo>
                  <a:cubicBezTo>
                    <a:pt x="434340" y="85090"/>
                    <a:pt x="461010" y="81280"/>
                    <a:pt x="480060" y="86360"/>
                  </a:cubicBezTo>
                  <a:cubicBezTo>
                    <a:pt x="500380" y="91440"/>
                    <a:pt x="521970" y="109220"/>
                    <a:pt x="532130" y="124460"/>
                  </a:cubicBezTo>
                  <a:cubicBezTo>
                    <a:pt x="541020" y="135890"/>
                    <a:pt x="544830" y="147320"/>
                    <a:pt x="546100" y="165100"/>
                  </a:cubicBezTo>
                  <a:cubicBezTo>
                    <a:pt x="549910" y="195580"/>
                    <a:pt x="539750" y="248920"/>
                    <a:pt x="530860" y="289560"/>
                  </a:cubicBezTo>
                  <a:cubicBezTo>
                    <a:pt x="520700" y="330200"/>
                    <a:pt x="510540" y="389890"/>
                    <a:pt x="491490" y="410210"/>
                  </a:cubicBezTo>
                  <a:cubicBezTo>
                    <a:pt x="481330" y="422910"/>
                    <a:pt x="466090" y="425450"/>
                    <a:pt x="452120" y="427990"/>
                  </a:cubicBezTo>
                  <a:cubicBezTo>
                    <a:pt x="438150" y="429260"/>
                    <a:pt x="422910" y="427990"/>
                    <a:pt x="410210" y="424180"/>
                  </a:cubicBezTo>
                  <a:cubicBezTo>
                    <a:pt x="396240" y="419100"/>
                    <a:pt x="383540" y="411480"/>
                    <a:pt x="373380" y="401320"/>
                  </a:cubicBezTo>
                  <a:cubicBezTo>
                    <a:pt x="364490" y="391160"/>
                    <a:pt x="355600" y="377190"/>
                    <a:pt x="351790" y="364490"/>
                  </a:cubicBezTo>
                  <a:cubicBezTo>
                    <a:pt x="347980" y="350520"/>
                    <a:pt x="347980" y="335280"/>
                    <a:pt x="350520" y="321310"/>
                  </a:cubicBezTo>
                  <a:cubicBezTo>
                    <a:pt x="353060" y="307340"/>
                    <a:pt x="358140" y="295910"/>
                    <a:pt x="368300" y="283210"/>
                  </a:cubicBezTo>
                  <a:cubicBezTo>
                    <a:pt x="383540" y="264160"/>
                    <a:pt x="420370" y="238760"/>
                    <a:pt x="441960" y="228600"/>
                  </a:cubicBezTo>
                  <a:cubicBezTo>
                    <a:pt x="457200" y="222250"/>
                    <a:pt x="468630" y="219710"/>
                    <a:pt x="483870" y="222250"/>
                  </a:cubicBezTo>
                  <a:cubicBezTo>
                    <a:pt x="501650" y="224790"/>
                    <a:pt x="527050" y="237490"/>
                    <a:pt x="541020" y="248920"/>
                  </a:cubicBezTo>
                  <a:cubicBezTo>
                    <a:pt x="551180" y="259080"/>
                    <a:pt x="558800" y="271780"/>
                    <a:pt x="561340" y="285750"/>
                  </a:cubicBezTo>
                  <a:cubicBezTo>
                    <a:pt x="565150" y="303530"/>
                    <a:pt x="562610" y="331470"/>
                    <a:pt x="556260" y="349250"/>
                  </a:cubicBezTo>
                  <a:cubicBezTo>
                    <a:pt x="551180" y="361950"/>
                    <a:pt x="529590" y="381000"/>
                    <a:pt x="529590" y="38100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5520690" y="8618220"/>
            <a:ext cx="506730" cy="1292542"/>
            <a:chOff x="0" y="0"/>
            <a:chExt cx="675640" cy="172339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45720" y="46990"/>
              <a:ext cx="581660" cy="1626870"/>
            </a:xfrm>
            <a:custGeom>
              <a:avLst/>
              <a:gdLst/>
              <a:ahLst/>
              <a:cxnLst/>
              <a:rect r="r" b="b" t="t" l="l"/>
              <a:pathLst>
                <a:path h="1626870" w="581660">
                  <a:moveTo>
                    <a:pt x="5080" y="1375410"/>
                  </a:moveTo>
                  <a:cubicBezTo>
                    <a:pt x="182880" y="906780"/>
                    <a:pt x="193040" y="894080"/>
                    <a:pt x="212090" y="885190"/>
                  </a:cubicBezTo>
                  <a:cubicBezTo>
                    <a:pt x="231140" y="876300"/>
                    <a:pt x="260350" y="875030"/>
                    <a:pt x="278130" y="878840"/>
                  </a:cubicBezTo>
                  <a:cubicBezTo>
                    <a:pt x="294640" y="881380"/>
                    <a:pt x="307340" y="889000"/>
                    <a:pt x="317500" y="900430"/>
                  </a:cubicBezTo>
                  <a:cubicBezTo>
                    <a:pt x="331470" y="914400"/>
                    <a:pt x="342900" y="932180"/>
                    <a:pt x="347980" y="960120"/>
                  </a:cubicBezTo>
                  <a:cubicBezTo>
                    <a:pt x="356870" y="1021080"/>
                    <a:pt x="313690" y="1158240"/>
                    <a:pt x="304800" y="1257300"/>
                  </a:cubicBezTo>
                  <a:cubicBezTo>
                    <a:pt x="297180" y="1356360"/>
                    <a:pt x="314960" y="1498600"/>
                    <a:pt x="295910" y="1555750"/>
                  </a:cubicBezTo>
                  <a:cubicBezTo>
                    <a:pt x="287020" y="1582420"/>
                    <a:pt x="275590" y="1597660"/>
                    <a:pt x="259080" y="1609090"/>
                  </a:cubicBezTo>
                  <a:cubicBezTo>
                    <a:pt x="241300" y="1620520"/>
                    <a:pt x="215900" y="1626870"/>
                    <a:pt x="195580" y="1624330"/>
                  </a:cubicBezTo>
                  <a:cubicBezTo>
                    <a:pt x="175260" y="1621790"/>
                    <a:pt x="152400" y="1606550"/>
                    <a:pt x="138430" y="1593850"/>
                  </a:cubicBezTo>
                  <a:cubicBezTo>
                    <a:pt x="128270" y="1582420"/>
                    <a:pt x="121920" y="1572260"/>
                    <a:pt x="119380" y="1554480"/>
                  </a:cubicBezTo>
                  <a:cubicBezTo>
                    <a:pt x="114300" y="1525270"/>
                    <a:pt x="125730" y="1478280"/>
                    <a:pt x="138430" y="1428750"/>
                  </a:cubicBezTo>
                  <a:cubicBezTo>
                    <a:pt x="158750" y="1352550"/>
                    <a:pt x="222250" y="1228090"/>
                    <a:pt x="246380" y="1144270"/>
                  </a:cubicBezTo>
                  <a:cubicBezTo>
                    <a:pt x="265430" y="1082040"/>
                    <a:pt x="264160" y="1013460"/>
                    <a:pt x="283210" y="975360"/>
                  </a:cubicBezTo>
                  <a:cubicBezTo>
                    <a:pt x="294640" y="953770"/>
                    <a:pt x="308610" y="938530"/>
                    <a:pt x="323850" y="929640"/>
                  </a:cubicBezTo>
                  <a:cubicBezTo>
                    <a:pt x="336550" y="922020"/>
                    <a:pt x="350520" y="919480"/>
                    <a:pt x="364490" y="920750"/>
                  </a:cubicBezTo>
                  <a:cubicBezTo>
                    <a:pt x="382270" y="922020"/>
                    <a:pt x="407670" y="929640"/>
                    <a:pt x="421640" y="942340"/>
                  </a:cubicBezTo>
                  <a:cubicBezTo>
                    <a:pt x="436880" y="955040"/>
                    <a:pt x="444500" y="967740"/>
                    <a:pt x="450850" y="996950"/>
                  </a:cubicBezTo>
                  <a:cubicBezTo>
                    <a:pt x="468630" y="1082040"/>
                    <a:pt x="447040" y="1451610"/>
                    <a:pt x="419100" y="1530350"/>
                  </a:cubicBezTo>
                  <a:cubicBezTo>
                    <a:pt x="408940" y="1557020"/>
                    <a:pt x="400050" y="1567180"/>
                    <a:pt x="384810" y="1576070"/>
                  </a:cubicBezTo>
                  <a:cubicBezTo>
                    <a:pt x="369570" y="1586230"/>
                    <a:pt x="346710" y="1590040"/>
                    <a:pt x="328930" y="1587500"/>
                  </a:cubicBezTo>
                  <a:cubicBezTo>
                    <a:pt x="311150" y="1584960"/>
                    <a:pt x="290830" y="1573530"/>
                    <a:pt x="279400" y="1559560"/>
                  </a:cubicBezTo>
                  <a:cubicBezTo>
                    <a:pt x="267970" y="1545590"/>
                    <a:pt x="264160" y="1534160"/>
                    <a:pt x="261620" y="1506220"/>
                  </a:cubicBezTo>
                  <a:cubicBezTo>
                    <a:pt x="250190" y="1407160"/>
                    <a:pt x="304800" y="1059180"/>
                    <a:pt x="332740" y="826770"/>
                  </a:cubicBezTo>
                  <a:cubicBezTo>
                    <a:pt x="363220" y="580390"/>
                    <a:pt x="394970" y="168910"/>
                    <a:pt x="436880" y="63500"/>
                  </a:cubicBezTo>
                  <a:cubicBezTo>
                    <a:pt x="448310" y="31750"/>
                    <a:pt x="457200" y="17780"/>
                    <a:pt x="474980" y="8890"/>
                  </a:cubicBezTo>
                  <a:cubicBezTo>
                    <a:pt x="491490" y="0"/>
                    <a:pt x="523240" y="0"/>
                    <a:pt x="541020" y="10160"/>
                  </a:cubicBezTo>
                  <a:cubicBezTo>
                    <a:pt x="558800" y="19050"/>
                    <a:pt x="575310" y="45720"/>
                    <a:pt x="577850" y="64770"/>
                  </a:cubicBezTo>
                  <a:cubicBezTo>
                    <a:pt x="579120" y="85090"/>
                    <a:pt x="567690" y="114300"/>
                    <a:pt x="552450" y="127000"/>
                  </a:cubicBezTo>
                  <a:cubicBezTo>
                    <a:pt x="537210" y="138430"/>
                    <a:pt x="505460" y="146050"/>
                    <a:pt x="487680" y="139700"/>
                  </a:cubicBezTo>
                  <a:cubicBezTo>
                    <a:pt x="468630" y="134620"/>
                    <a:pt x="445770" y="111760"/>
                    <a:pt x="439420" y="93980"/>
                  </a:cubicBezTo>
                  <a:cubicBezTo>
                    <a:pt x="433070" y="74930"/>
                    <a:pt x="440690" y="43180"/>
                    <a:pt x="450850" y="27940"/>
                  </a:cubicBezTo>
                  <a:cubicBezTo>
                    <a:pt x="459740" y="15240"/>
                    <a:pt x="474980" y="6350"/>
                    <a:pt x="488950" y="3810"/>
                  </a:cubicBezTo>
                  <a:cubicBezTo>
                    <a:pt x="502920" y="0"/>
                    <a:pt x="520700" y="1270"/>
                    <a:pt x="534670" y="6350"/>
                  </a:cubicBezTo>
                  <a:cubicBezTo>
                    <a:pt x="547370" y="11430"/>
                    <a:pt x="561340" y="24130"/>
                    <a:pt x="567690" y="35560"/>
                  </a:cubicBezTo>
                  <a:cubicBezTo>
                    <a:pt x="575310" y="48260"/>
                    <a:pt x="576580" y="55880"/>
                    <a:pt x="577850" y="80010"/>
                  </a:cubicBezTo>
                  <a:cubicBezTo>
                    <a:pt x="581660" y="179070"/>
                    <a:pt x="505460" y="595630"/>
                    <a:pt x="478790" y="843280"/>
                  </a:cubicBezTo>
                  <a:cubicBezTo>
                    <a:pt x="453390" y="1078230"/>
                    <a:pt x="444500" y="1449070"/>
                    <a:pt x="419100" y="1530350"/>
                  </a:cubicBezTo>
                  <a:cubicBezTo>
                    <a:pt x="412750" y="1549400"/>
                    <a:pt x="408940" y="1554480"/>
                    <a:pt x="400050" y="1564640"/>
                  </a:cubicBezTo>
                  <a:cubicBezTo>
                    <a:pt x="387350" y="1574800"/>
                    <a:pt x="365760" y="1587500"/>
                    <a:pt x="347980" y="1588770"/>
                  </a:cubicBezTo>
                  <a:cubicBezTo>
                    <a:pt x="330200" y="1590040"/>
                    <a:pt x="307340" y="1583690"/>
                    <a:pt x="293370" y="1573530"/>
                  </a:cubicBezTo>
                  <a:cubicBezTo>
                    <a:pt x="279400" y="1562100"/>
                    <a:pt x="270510" y="1550670"/>
                    <a:pt x="262890" y="1525270"/>
                  </a:cubicBezTo>
                  <a:cubicBezTo>
                    <a:pt x="241300" y="1445260"/>
                    <a:pt x="256540" y="1080770"/>
                    <a:pt x="278130" y="995680"/>
                  </a:cubicBezTo>
                  <a:cubicBezTo>
                    <a:pt x="285750" y="967740"/>
                    <a:pt x="292100" y="955040"/>
                    <a:pt x="307340" y="942340"/>
                  </a:cubicBezTo>
                  <a:cubicBezTo>
                    <a:pt x="321310" y="929640"/>
                    <a:pt x="345440" y="920750"/>
                    <a:pt x="364490" y="920750"/>
                  </a:cubicBezTo>
                  <a:cubicBezTo>
                    <a:pt x="383540" y="920750"/>
                    <a:pt x="407670" y="930910"/>
                    <a:pt x="421640" y="942340"/>
                  </a:cubicBezTo>
                  <a:cubicBezTo>
                    <a:pt x="433070" y="951230"/>
                    <a:pt x="440690" y="963930"/>
                    <a:pt x="445770" y="976630"/>
                  </a:cubicBezTo>
                  <a:cubicBezTo>
                    <a:pt x="449580" y="989330"/>
                    <a:pt x="452120" y="996950"/>
                    <a:pt x="450850" y="1017270"/>
                  </a:cubicBezTo>
                  <a:cubicBezTo>
                    <a:pt x="444500" y="1096010"/>
                    <a:pt x="335280" y="1471930"/>
                    <a:pt x="295910" y="1555750"/>
                  </a:cubicBezTo>
                  <a:cubicBezTo>
                    <a:pt x="281940" y="1584960"/>
                    <a:pt x="275590" y="1597660"/>
                    <a:pt x="259080" y="1609090"/>
                  </a:cubicBezTo>
                  <a:cubicBezTo>
                    <a:pt x="241300" y="1620520"/>
                    <a:pt x="214630" y="1625600"/>
                    <a:pt x="195580" y="1624330"/>
                  </a:cubicBezTo>
                  <a:cubicBezTo>
                    <a:pt x="180340" y="1623060"/>
                    <a:pt x="167640" y="1617980"/>
                    <a:pt x="154940" y="1607820"/>
                  </a:cubicBezTo>
                  <a:cubicBezTo>
                    <a:pt x="140970" y="1596390"/>
                    <a:pt x="127000" y="1582420"/>
                    <a:pt x="119380" y="1554480"/>
                  </a:cubicBezTo>
                  <a:cubicBezTo>
                    <a:pt x="99060" y="1485900"/>
                    <a:pt x="116840" y="1281430"/>
                    <a:pt x="128270" y="1168400"/>
                  </a:cubicBezTo>
                  <a:cubicBezTo>
                    <a:pt x="135890" y="1080770"/>
                    <a:pt x="143510" y="981710"/>
                    <a:pt x="166370" y="933450"/>
                  </a:cubicBezTo>
                  <a:cubicBezTo>
                    <a:pt x="179070" y="909320"/>
                    <a:pt x="193040" y="894080"/>
                    <a:pt x="212090" y="885190"/>
                  </a:cubicBezTo>
                  <a:cubicBezTo>
                    <a:pt x="231140" y="876300"/>
                    <a:pt x="259080" y="872490"/>
                    <a:pt x="278130" y="878840"/>
                  </a:cubicBezTo>
                  <a:cubicBezTo>
                    <a:pt x="298450" y="883920"/>
                    <a:pt x="321310" y="900430"/>
                    <a:pt x="332740" y="918210"/>
                  </a:cubicBezTo>
                  <a:cubicBezTo>
                    <a:pt x="344170" y="934720"/>
                    <a:pt x="349250" y="951230"/>
                    <a:pt x="346710" y="982980"/>
                  </a:cubicBezTo>
                  <a:cubicBezTo>
                    <a:pt x="340360" y="1068070"/>
                    <a:pt x="218440" y="1384300"/>
                    <a:pt x="167640" y="1452880"/>
                  </a:cubicBezTo>
                  <a:cubicBezTo>
                    <a:pt x="149860" y="1477010"/>
                    <a:pt x="135890" y="1485900"/>
                    <a:pt x="115570" y="1490980"/>
                  </a:cubicBezTo>
                  <a:cubicBezTo>
                    <a:pt x="96520" y="1496060"/>
                    <a:pt x="69850" y="1494790"/>
                    <a:pt x="52070" y="1485900"/>
                  </a:cubicBezTo>
                  <a:cubicBezTo>
                    <a:pt x="34290" y="1477010"/>
                    <a:pt x="15240" y="1457960"/>
                    <a:pt x="7620" y="1438910"/>
                  </a:cubicBezTo>
                  <a:cubicBezTo>
                    <a:pt x="0" y="1421130"/>
                    <a:pt x="5080" y="1375410"/>
                    <a:pt x="5080" y="137541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4805362" y="7378065"/>
            <a:ext cx="527685" cy="1076325"/>
            <a:chOff x="0" y="0"/>
            <a:chExt cx="703580" cy="14351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49530" y="48260"/>
              <a:ext cx="605790" cy="1338580"/>
            </a:xfrm>
            <a:custGeom>
              <a:avLst/>
              <a:gdLst/>
              <a:ahLst/>
              <a:cxnLst/>
              <a:rect r="r" b="b" t="t" l="l"/>
              <a:pathLst>
                <a:path h="1338580" w="605790">
                  <a:moveTo>
                    <a:pt x="181610" y="77470"/>
                  </a:moveTo>
                  <a:cubicBezTo>
                    <a:pt x="485140" y="1046480"/>
                    <a:pt x="502920" y="1047750"/>
                    <a:pt x="523240" y="1078230"/>
                  </a:cubicBezTo>
                  <a:cubicBezTo>
                    <a:pt x="549910" y="1117600"/>
                    <a:pt x="593090" y="1191260"/>
                    <a:pt x="601980" y="1221740"/>
                  </a:cubicBezTo>
                  <a:cubicBezTo>
                    <a:pt x="605790" y="1235710"/>
                    <a:pt x="605790" y="1242060"/>
                    <a:pt x="603250" y="1253490"/>
                  </a:cubicBezTo>
                  <a:cubicBezTo>
                    <a:pt x="599440" y="1268730"/>
                    <a:pt x="586740" y="1295400"/>
                    <a:pt x="576580" y="1308100"/>
                  </a:cubicBezTo>
                  <a:cubicBezTo>
                    <a:pt x="568960" y="1316990"/>
                    <a:pt x="562610" y="1322070"/>
                    <a:pt x="551180" y="1325880"/>
                  </a:cubicBezTo>
                  <a:cubicBezTo>
                    <a:pt x="535940" y="1332230"/>
                    <a:pt x="510540" y="1338580"/>
                    <a:pt x="491490" y="1336040"/>
                  </a:cubicBezTo>
                  <a:cubicBezTo>
                    <a:pt x="472440" y="1332230"/>
                    <a:pt x="450850" y="1320800"/>
                    <a:pt x="438150" y="1305560"/>
                  </a:cubicBezTo>
                  <a:cubicBezTo>
                    <a:pt x="424180" y="1291590"/>
                    <a:pt x="414020" y="1270000"/>
                    <a:pt x="412750" y="1249680"/>
                  </a:cubicBezTo>
                  <a:cubicBezTo>
                    <a:pt x="411480" y="1230630"/>
                    <a:pt x="419100" y="1205230"/>
                    <a:pt x="426720" y="1191260"/>
                  </a:cubicBezTo>
                  <a:cubicBezTo>
                    <a:pt x="431800" y="1179830"/>
                    <a:pt x="436880" y="1174750"/>
                    <a:pt x="447040" y="1167130"/>
                  </a:cubicBezTo>
                  <a:cubicBezTo>
                    <a:pt x="461010" y="1158240"/>
                    <a:pt x="485140" y="1146810"/>
                    <a:pt x="504190" y="1145540"/>
                  </a:cubicBezTo>
                  <a:cubicBezTo>
                    <a:pt x="523240" y="1145540"/>
                    <a:pt x="548640" y="1154430"/>
                    <a:pt x="562610" y="1163320"/>
                  </a:cubicBezTo>
                  <a:cubicBezTo>
                    <a:pt x="572770" y="1168400"/>
                    <a:pt x="579120" y="1174750"/>
                    <a:pt x="585470" y="1184910"/>
                  </a:cubicBezTo>
                  <a:cubicBezTo>
                    <a:pt x="593090" y="1198880"/>
                    <a:pt x="601980" y="1226820"/>
                    <a:pt x="603250" y="1242060"/>
                  </a:cubicBezTo>
                  <a:cubicBezTo>
                    <a:pt x="604520" y="1254760"/>
                    <a:pt x="603250" y="1262380"/>
                    <a:pt x="598170" y="1272540"/>
                  </a:cubicBezTo>
                  <a:cubicBezTo>
                    <a:pt x="591820" y="1287780"/>
                    <a:pt x="574040" y="1310640"/>
                    <a:pt x="560070" y="1320800"/>
                  </a:cubicBezTo>
                  <a:cubicBezTo>
                    <a:pt x="551180" y="1328420"/>
                    <a:pt x="543560" y="1332230"/>
                    <a:pt x="532130" y="1333500"/>
                  </a:cubicBezTo>
                  <a:cubicBezTo>
                    <a:pt x="515620" y="1336040"/>
                    <a:pt x="488950" y="1337310"/>
                    <a:pt x="471170" y="1329690"/>
                  </a:cubicBezTo>
                  <a:cubicBezTo>
                    <a:pt x="453390" y="1322070"/>
                    <a:pt x="443230" y="1309370"/>
                    <a:pt x="425450" y="1289050"/>
                  </a:cubicBezTo>
                  <a:cubicBezTo>
                    <a:pt x="391160" y="1249680"/>
                    <a:pt x="339090" y="1172210"/>
                    <a:pt x="299720" y="1089660"/>
                  </a:cubicBezTo>
                  <a:cubicBezTo>
                    <a:pt x="243840" y="974090"/>
                    <a:pt x="181610" y="759460"/>
                    <a:pt x="151130" y="642620"/>
                  </a:cubicBezTo>
                  <a:cubicBezTo>
                    <a:pt x="130810" y="570230"/>
                    <a:pt x="130810" y="533400"/>
                    <a:pt x="113030" y="463550"/>
                  </a:cubicBezTo>
                  <a:cubicBezTo>
                    <a:pt x="87630" y="364490"/>
                    <a:pt x="5080" y="177800"/>
                    <a:pt x="1270" y="107950"/>
                  </a:cubicBezTo>
                  <a:cubicBezTo>
                    <a:pt x="0" y="77470"/>
                    <a:pt x="3810" y="60960"/>
                    <a:pt x="13970" y="44450"/>
                  </a:cubicBezTo>
                  <a:cubicBezTo>
                    <a:pt x="25400" y="26670"/>
                    <a:pt x="48260" y="11430"/>
                    <a:pt x="66040" y="5080"/>
                  </a:cubicBezTo>
                  <a:cubicBezTo>
                    <a:pt x="80010" y="0"/>
                    <a:pt x="95250" y="0"/>
                    <a:pt x="109220" y="2540"/>
                  </a:cubicBezTo>
                  <a:cubicBezTo>
                    <a:pt x="123190" y="6350"/>
                    <a:pt x="137160" y="11430"/>
                    <a:pt x="148590" y="21590"/>
                  </a:cubicBezTo>
                  <a:cubicBezTo>
                    <a:pt x="162560" y="34290"/>
                    <a:pt x="181610" y="77470"/>
                    <a:pt x="181610" y="7747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" id="71"/>
          <p:cNvGrpSpPr/>
          <p:nvPr/>
        </p:nvGrpSpPr>
        <p:grpSpPr>
          <a:xfrm rot="0">
            <a:off x="4593908" y="6928485"/>
            <a:ext cx="801052" cy="1540192"/>
            <a:chOff x="0" y="0"/>
            <a:chExt cx="1068070" cy="205359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48260" y="48260"/>
              <a:ext cx="974090" cy="1954530"/>
            </a:xfrm>
            <a:custGeom>
              <a:avLst/>
              <a:gdLst/>
              <a:ahLst/>
              <a:cxnLst/>
              <a:rect r="r" b="b" t="t" l="l"/>
              <a:pathLst>
                <a:path h="1954530" w="974090">
                  <a:moveTo>
                    <a:pt x="180340" y="72390"/>
                  </a:moveTo>
                  <a:cubicBezTo>
                    <a:pt x="302260" y="468630"/>
                    <a:pt x="344170" y="541020"/>
                    <a:pt x="363220" y="603250"/>
                  </a:cubicBezTo>
                  <a:cubicBezTo>
                    <a:pt x="377190" y="647700"/>
                    <a:pt x="375920" y="687070"/>
                    <a:pt x="389890" y="723900"/>
                  </a:cubicBezTo>
                  <a:cubicBezTo>
                    <a:pt x="403860" y="758190"/>
                    <a:pt x="424180" y="774700"/>
                    <a:pt x="444500" y="820420"/>
                  </a:cubicBezTo>
                  <a:cubicBezTo>
                    <a:pt x="485140" y="910590"/>
                    <a:pt x="542290" y="1125220"/>
                    <a:pt x="591820" y="1247140"/>
                  </a:cubicBezTo>
                  <a:cubicBezTo>
                    <a:pt x="631190" y="1341120"/>
                    <a:pt x="659130" y="1408430"/>
                    <a:pt x="711200" y="1493520"/>
                  </a:cubicBezTo>
                  <a:cubicBezTo>
                    <a:pt x="775970" y="1598930"/>
                    <a:pt x="939800" y="1755140"/>
                    <a:pt x="963930" y="1824990"/>
                  </a:cubicBezTo>
                  <a:cubicBezTo>
                    <a:pt x="974090" y="1850390"/>
                    <a:pt x="971550" y="1866900"/>
                    <a:pt x="966470" y="1885950"/>
                  </a:cubicBezTo>
                  <a:cubicBezTo>
                    <a:pt x="960120" y="1903730"/>
                    <a:pt x="946150" y="1924050"/>
                    <a:pt x="929640" y="1935480"/>
                  </a:cubicBezTo>
                  <a:cubicBezTo>
                    <a:pt x="914400" y="1946910"/>
                    <a:pt x="887730" y="1951990"/>
                    <a:pt x="871220" y="1953260"/>
                  </a:cubicBezTo>
                  <a:cubicBezTo>
                    <a:pt x="859790" y="1953260"/>
                    <a:pt x="852170" y="1951990"/>
                    <a:pt x="840740" y="1946910"/>
                  </a:cubicBezTo>
                  <a:cubicBezTo>
                    <a:pt x="826770" y="1940560"/>
                    <a:pt x="803910" y="1925320"/>
                    <a:pt x="793750" y="1908810"/>
                  </a:cubicBezTo>
                  <a:cubicBezTo>
                    <a:pt x="783590" y="1892300"/>
                    <a:pt x="778510" y="1865630"/>
                    <a:pt x="778510" y="1849120"/>
                  </a:cubicBezTo>
                  <a:cubicBezTo>
                    <a:pt x="778510" y="1837690"/>
                    <a:pt x="782320" y="1828800"/>
                    <a:pt x="786130" y="1819910"/>
                  </a:cubicBezTo>
                  <a:cubicBezTo>
                    <a:pt x="789940" y="1809750"/>
                    <a:pt x="795020" y="1800860"/>
                    <a:pt x="802640" y="1793240"/>
                  </a:cubicBezTo>
                  <a:cubicBezTo>
                    <a:pt x="815340" y="1781810"/>
                    <a:pt x="836930" y="1766570"/>
                    <a:pt x="855980" y="1762760"/>
                  </a:cubicBezTo>
                  <a:cubicBezTo>
                    <a:pt x="875030" y="1760220"/>
                    <a:pt x="901700" y="1765300"/>
                    <a:pt x="916940" y="1771650"/>
                  </a:cubicBezTo>
                  <a:cubicBezTo>
                    <a:pt x="928370" y="1775460"/>
                    <a:pt x="934720" y="1780540"/>
                    <a:pt x="942340" y="1789430"/>
                  </a:cubicBezTo>
                  <a:cubicBezTo>
                    <a:pt x="952500" y="1802130"/>
                    <a:pt x="966470" y="1824990"/>
                    <a:pt x="969010" y="1844040"/>
                  </a:cubicBezTo>
                  <a:cubicBezTo>
                    <a:pt x="971550" y="1864360"/>
                    <a:pt x="965200" y="1889760"/>
                    <a:pt x="957580" y="1905000"/>
                  </a:cubicBezTo>
                  <a:cubicBezTo>
                    <a:pt x="952500" y="1915160"/>
                    <a:pt x="947420" y="1921510"/>
                    <a:pt x="938530" y="1929130"/>
                  </a:cubicBezTo>
                  <a:cubicBezTo>
                    <a:pt x="924560" y="1939290"/>
                    <a:pt x="901700" y="1951990"/>
                    <a:pt x="881380" y="1953260"/>
                  </a:cubicBezTo>
                  <a:cubicBezTo>
                    <a:pt x="862330" y="1954530"/>
                    <a:pt x="845820" y="1953260"/>
                    <a:pt x="822960" y="1938020"/>
                  </a:cubicBezTo>
                  <a:cubicBezTo>
                    <a:pt x="764540" y="1901190"/>
                    <a:pt x="646430" y="1738630"/>
                    <a:pt x="584200" y="1647190"/>
                  </a:cubicBezTo>
                  <a:cubicBezTo>
                    <a:pt x="535940" y="1576070"/>
                    <a:pt x="513080" y="1535430"/>
                    <a:pt x="469900" y="1446530"/>
                  </a:cubicBezTo>
                  <a:cubicBezTo>
                    <a:pt x="394970" y="1287780"/>
                    <a:pt x="285750" y="989330"/>
                    <a:pt x="207010" y="763270"/>
                  </a:cubicBezTo>
                  <a:cubicBezTo>
                    <a:pt x="130810" y="546100"/>
                    <a:pt x="11430" y="215900"/>
                    <a:pt x="2540" y="111760"/>
                  </a:cubicBezTo>
                  <a:cubicBezTo>
                    <a:pt x="0" y="80010"/>
                    <a:pt x="2540" y="66040"/>
                    <a:pt x="12700" y="48260"/>
                  </a:cubicBezTo>
                  <a:cubicBezTo>
                    <a:pt x="21590" y="30480"/>
                    <a:pt x="44450" y="13970"/>
                    <a:pt x="60960" y="6350"/>
                  </a:cubicBezTo>
                  <a:cubicBezTo>
                    <a:pt x="76200" y="1270"/>
                    <a:pt x="91440" y="0"/>
                    <a:pt x="105410" y="2540"/>
                  </a:cubicBezTo>
                  <a:cubicBezTo>
                    <a:pt x="119380" y="5080"/>
                    <a:pt x="133350" y="8890"/>
                    <a:pt x="144780" y="19050"/>
                  </a:cubicBezTo>
                  <a:cubicBezTo>
                    <a:pt x="160020" y="30480"/>
                    <a:pt x="180340" y="72390"/>
                    <a:pt x="180340" y="7239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4469130" y="6579870"/>
            <a:ext cx="807720" cy="1644015"/>
            <a:chOff x="0" y="0"/>
            <a:chExt cx="1076960" cy="219202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41910" y="49530"/>
              <a:ext cx="990600" cy="2098040"/>
            </a:xfrm>
            <a:custGeom>
              <a:avLst/>
              <a:gdLst/>
              <a:ahLst/>
              <a:cxnLst/>
              <a:rect r="r" b="b" t="t" l="l"/>
              <a:pathLst>
                <a:path h="2098040" w="990600">
                  <a:moveTo>
                    <a:pt x="185420" y="73660"/>
                  </a:moveTo>
                  <a:cubicBezTo>
                    <a:pt x="342900" y="740410"/>
                    <a:pt x="359410" y="807720"/>
                    <a:pt x="400050" y="910590"/>
                  </a:cubicBezTo>
                  <a:cubicBezTo>
                    <a:pt x="454660" y="1047750"/>
                    <a:pt x="546100" y="1224280"/>
                    <a:pt x="628650" y="1372870"/>
                  </a:cubicBezTo>
                  <a:cubicBezTo>
                    <a:pt x="708660" y="1517650"/>
                    <a:pt x="821690" y="1680210"/>
                    <a:pt x="885190" y="1793240"/>
                  </a:cubicBezTo>
                  <a:cubicBezTo>
                    <a:pt x="928370" y="1868170"/>
                    <a:pt x="975360" y="1936750"/>
                    <a:pt x="984250" y="1982470"/>
                  </a:cubicBezTo>
                  <a:cubicBezTo>
                    <a:pt x="989330" y="2006600"/>
                    <a:pt x="986790" y="2023110"/>
                    <a:pt x="980440" y="2039620"/>
                  </a:cubicBezTo>
                  <a:cubicBezTo>
                    <a:pt x="972820" y="2056130"/>
                    <a:pt x="958850" y="2073910"/>
                    <a:pt x="942340" y="2082800"/>
                  </a:cubicBezTo>
                  <a:cubicBezTo>
                    <a:pt x="920750" y="2092960"/>
                    <a:pt x="878840" y="2094230"/>
                    <a:pt x="857250" y="2085340"/>
                  </a:cubicBezTo>
                  <a:cubicBezTo>
                    <a:pt x="839470" y="2078990"/>
                    <a:pt x="825500" y="2061210"/>
                    <a:pt x="816610" y="2044700"/>
                  </a:cubicBezTo>
                  <a:cubicBezTo>
                    <a:pt x="808990" y="2028190"/>
                    <a:pt x="803910" y="2006600"/>
                    <a:pt x="808990" y="1987550"/>
                  </a:cubicBezTo>
                  <a:cubicBezTo>
                    <a:pt x="815340" y="1965960"/>
                    <a:pt x="840740" y="1932940"/>
                    <a:pt x="861060" y="1921510"/>
                  </a:cubicBezTo>
                  <a:cubicBezTo>
                    <a:pt x="878840" y="1912620"/>
                    <a:pt x="900430" y="1912620"/>
                    <a:pt x="918210" y="1917700"/>
                  </a:cubicBezTo>
                  <a:cubicBezTo>
                    <a:pt x="935990" y="1921510"/>
                    <a:pt x="956310" y="1931670"/>
                    <a:pt x="967740" y="1948180"/>
                  </a:cubicBezTo>
                  <a:cubicBezTo>
                    <a:pt x="980440" y="1967230"/>
                    <a:pt x="990600" y="2006600"/>
                    <a:pt x="982980" y="2030730"/>
                  </a:cubicBezTo>
                  <a:cubicBezTo>
                    <a:pt x="976630" y="2054860"/>
                    <a:pt x="946150" y="2081530"/>
                    <a:pt x="924560" y="2090420"/>
                  </a:cubicBezTo>
                  <a:cubicBezTo>
                    <a:pt x="906780" y="2098040"/>
                    <a:pt x="883920" y="2095500"/>
                    <a:pt x="866140" y="2089150"/>
                  </a:cubicBezTo>
                  <a:cubicBezTo>
                    <a:pt x="849630" y="2082800"/>
                    <a:pt x="838200" y="2073910"/>
                    <a:pt x="821690" y="2053590"/>
                  </a:cubicBezTo>
                  <a:cubicBezTo>
                    <a:pt x="783590" y="2007870"/>
                    <a:pt x="736600" y="1885950"/>
                    <a:pt x="683260" y="1794510"/>
                  </a:cubicBezTo>
                  <a:cubicBezTo>
                    <a:pt x="619760" y="1686560"/>
                    <a:pt x="535940" y="1578610"/>
                    <a:pt x="462280" y="1449070"/>
                  </a:cubicBezTo>
                  <a:cubicBezTo>
                    <a:pt x="374650" y="1292860"/>
                    <a:pt x="241300" y="1036320"/>
                    <a:pt x="203200" y="915670"/>
                  </a:cubicBezTo>
                  <a:cubicBezTo>
                    <a:pt x="185420" y="855980"/>
                    <a:pt x="191770" y="822960"/>
                    <a:pt x="181610" y="778510"/>
                  </a:cubicBezTo>
                  <a:cubicBezTo>
                    <a:pt x="171450" y="736600"/>
                    <a:pt x="156210" y="713740"/>
                    <a:pt x="140970" y="657860"/>
                  </a:cubicBezTo>
                  <a:cubicBezTo>
                    <a:pt x="106680" y="538480"/>
                    <a:pt x="0" y="175260"/>
                    <a:pt x="8890" y="83820"/>
                  </a:cubicBezTo>
                  <a:cubicBezTo>
                    <a:pt x="12700" y="54610"/>
                    <a:pt x="21590" y="40640"/>
                    <a:pt x="35560" y="26670"/>
                  </a:cubicBezTo>
                  <a:cubicBezTo>
                    <a:pt x="49530" y="12700"/>
                    <a:pt x="73660" y="2540"/>
                    <a:pt x="92710" y="1270"/>
                  </a:cubicBezTo>
                  <a:cubicBezTo>
                    <a:pt x="113030" y="0"/>
                    <a:pt x="137160" y="7620"/>
                    <a:pt x="153670" y="20320"/>
                  </a:cubicBezTo>
                  <a:cubicBezTo>
                    <a:pt x="168910" y="31750"/>
                    <a:pt x="185420" y="73660"/>
                    <a:pt x="185420" y="7366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4432935" y="4041458"/>
            <a:ext cx="485775" cy="971550"/>
            <a:chOff x="0" y="0"/>
            <a:chExt cx="647700" cy="12954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50800" y="49530"/>
              <a:ext cx="548640" cy="1201420"/>
            </a:xfrm>
            <a:custGeom>
              <a:avLst/>
              <a:gdLst/>
              <a:ahLst/>
              <a:cxnLst/>
              <a:rect r="r" b="b" t="t" l="l"/>
              <a:pathLst>
                <a:path h="1201420" w="548640">
                  <a:moveTo>
                    <a:pt x="0" y="1092200"/>
                  </a:moveTo>
                  <a:cubicBezTo>
                    <a:pt x="83820" y="699770"/>
                    <a:pt x="191770" y="320040"/>
                    <a:pt x="269240" y="177800"/>
                  </a:cubicBezTo>
                  <a:cubicBezTo>
                    <a:pt x="308610" y="104140"/>
                    <a:pt x="353060" y="55880"/>
                    <a:pt x="388620" y="27940"/>
                  </a:cubicBezTo>
                  <a:cubicBezTo>
                    <a:pt x="407670" y="12700"/>
                    <a:pt x="426720" y="5080"/>
                    <a:pt x="441960" y="2540"/>
                  </a:cubicBezTo>
                  <a:cubicBezTo>
                    <a:pt x="453390" y="0"/>
                    <a:pt x="461010" y="0"/>
                    <a:pt x="472440" y="2540"/>
                  </a:cubicBezTo>
                  <a:cubicBezTo>
                    <a:pt x="487680" y="7620"/>
                    <a:pt x="511810" y="21590"/>
                    <a:pt x="523240" y="33020"/>
                  </a:cubicBezTo>
                  <a:cubicBezTo>
                    <a:pt x="532130" y="40640"/>
                    <a:pt x="535940" y="46990"/>
                    <a:pt x="539750" y="58420"/>
                  </a:cubicBezTo>
                  <a:cubicBezTo>
                    <a:pt x="544830" y="73660"/>
                    <a:pt x="548640" y="99060"/>
                    <a:pt x="544830" y="118110"/>
                  </a:cubicBezTo>
                  <a:cubicBezTo>
                    <a:pt x="539750" y="135890"/>
                    <a:pt x="527050" y="156210"/>
                    <a:pt x="511810" y="167640"/>
                  </a:cubicBezTo>
                  <a:cubicBezTo>
                    <a:pt x="496570" y="179070"/>
                    <a:pt x="471170" y="186690"/>
                    <a:pt x="455930" y="187960"/>
                  </a:cubicBezTo>
                  <a:cubicBezTo>
                    <a:pt x="444500" y="189230"/>
                    <a:pt x="436880" y="187960"/>
                    <a:pt x="425450" y="184150"/>
                  </a:cubicBezTo>
                  <a:cubicBezTo>
                    <a:pt x="411480" y="177800"/>
                    <a:pt x="388620" y="163830"/>
                    <a:pt x="377190" y="148590"/>
                  </a:cubicBezTo>
                  <a:cubicBezTo>
                    <a:pt x="367030" y="133350"/>
                    <a:pt x="360680" y="107950"/>
                    <a:pt x="360680" y="91440"/>
                  </a:cubicBezTo>
                  <a:cubicBezTo>
                    <a:pt x="359410" y="80010"/>
                    <a:pt x="361950" y="72390"/>
                    <a:pt x="365760" y="62230"/>
                  </a:cubicBezTo>
                  <a:cubicBezTo>
                    <a:pt x="373380" y="46990"/>
                    <a:pt x="388620" y="25400"/>
                    <a:pt x="403860" y="15240"/>
                  </a:cubicBezTo>
                  <a:cubicBezTo>
                    <a:pt x="420370" y="5080"/>
                    <a:pt x="445770" y="1270"/>
                    <a:pt x="462280" y="1270"/>
                  </a:cubicBezTo>
                  <a:cubicBezTo>
                    <a:pt x="473710" y="1270"/>
                    <a:pt x="482600" y="5080"/>
                    <a:pt x="491490" y="8890"/>
                  </a:cubicBezTo>
                  <a:cubicBezTo>
                    <a:pt x="500380" y="12700"/>
                    <a:pt x="509270" y="16510"/>
                    <a:pt x="516890" y="25400"/>
                  </a:cubicBezTo>
                  <a:cubicBezTo>
                    <a:pt x="528320" y="36830"/>
                    <a:pt x="542290" y="59690"/>
                    <a:pt x="546100" y="77470"/>
                  </a:cubicBezTo>
                  <a:cubicBezTo>
                    <a:pt x="548640" y="96520"/>
                    <a:pt x="547370" y="114300"/>
                    <a:pt x="537210" y="137160"/>
                  </a:cubicBezTo>
                  <a:cubicBezTo>
                    <a:pt x="520700" y="176530"/>
                    <a:pt x="461010" y="213360"/>
                    <a:pt x="422910" y="285750"/>
                  </a:cubicBezTo>
                  <a:cubicBezTo>
                    <a:pt x="350520" y="422910"/>
                    <a:pt x="248920" y="784860"/>
                    <a:pt x="208280" y="943610"/>
                  </a:cubicBezTo>
                  <a:cubicBezTo>
                    <a:pt x="185420" y="1029970"/>
                    <a:pt x="190500" y="1107440"/>
                    <a:pt x="168910" y="1148080"/>
                  </a:cubicBezTo>
                  <a:cubicBezTo>
                    <a:pt x="156210" y="1170940"/>
                    <a:pt x="140970" y="1184910"/>
                    <a:pt x="123190" y="1192530"/>
                  </a:cubicBezTo>
                  <a:cubicBezTo>
                    <a:pt x="104140" y="1200150"/>
                    <a:pt x="78740" y="1201420"/>
                    <a:pt x="59690" y="1195070"/>
                  </a:cubicBezTo>
                  <a:cubicBezTo>
                    <a:pt x="40640" y="1188720"/>
                    <a:pt x="20320" y="1172210"/>
                    <a:pt x="10160" y="1155700"/>
                  </a:cubicBezTo>
                  <a:cubicBezTo>
                    <a:pt x="0" y="1137920"/>
                    <a:pt x="0" y="1092200"/>
                    <a:pt x="0" y="109220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" id="77"/>
          <p:cNvGrpSpPr/>
          <p:nvPr/>
        </p:nvGrpSpPr>
        <p:grpSpPr>
          <a:xfrm rot="0">
            <a:off x="4432935" y="3890962"/>
            <a:ext cx="547688" cy="985838"/>
            <a:chOff x="0" y="0"/>
            <a:chExt cx="730250" cy="131445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48260" y="48260"/>
              <a:ext cx="636270" cy="1220470"/>
            </a:xfrm>
            <a:custGeom>
              <a:avLst/>
              <a:gdLst/>
              <a:ahLst/>
              <a:cxnLst/>
              <a:rect r="r" b="b" t="t" l="l"/>
              <a:pathLst>
                <a:path h="1220470" w="636270">
                  <a:moveTo>
                    <a:pt x="2540" y="1104900"/>
                  </a:moveTo>
                  <a:cubicBezTo>
                    <a:pt x="152400" y="624840"/>
                    <a:pt x="143510" y="613410"/>
                    <a:pt x="154940" y="570230"/>
                  </a:cubicBezTo>
                  <a:cubicBezTo>
                    <a:pt x="177800" y="480060"/>
                    <a:pt x="247650" y="259080"/>
                    <a:pt x="316230" y="163830"/>
                  </a:cubicBezTo>
                  <a:cubicBezTo>
                    <a:pt x="364490" y="96520"/>
                    <a:pt x="439420" y="45720"/>
                    <a:pt x="481330" y="21590"/>
                  </a:cubicBezTo>
                  <a:cubicBezTo>
                    <a:pt x="504190" y="8890"/>
                    <a:pt x="519430" y="2540"/>
                    <a:pt x="539750" y="2540"/>
                  </a:cubicBezTo>
                  <a:cubicBezTo>
                    <a:pt x="558800" y="2540"/>
                    <a:pt x="581660" y="10160"/>
                    <a:pt x="596900" y="21590"/>
                  </a:cubicBezTo>
                  <a:cubicBezTo>
                    <a:pt x="612140" y="33020"/>
                    <a:pt x="626110" y="52070"/>
                    <a:pt x="631190" y="71120"/>
                  </a:cubicBezTo>
                  <a:cubicBezTo>
                    <a:pt x="636270" y="88900"/>
                    <a:pt x="635000" y="113030"/>
                    <a:pt x="627380" y="132080"/>
                  </a:cubicBezTo>
                  <a:cubicBezTo>
                    <a:pt x="621030" y="149860"/>
                    <a:pt x="604520" y="167640"/>
                    <a:pt x="589280" y="177800"/>
                  </a:cubicBezTo>
                  <a:cubicBezTo>
                    <a:pt x="572770" y="187960"/>
                    <a:pt x="546100" y="191770"/>
                    <a:pt x="529590" y="190500"/>
                  </a:cubicBezTo>
                  <a:cubicBezTo>
                    <a:pt x="518160" y="190500"/>
                    <a:pt x="510540" y="187960"/>
                    <a:pt x="500380" y="182880"/>
                  </a:cubicBezTo>
                  <a:cubicBezTo>
                    <a:pt x="486410" y="175260"/>
                    <a:pt x="464820" y="154940"/>
                    <a:pt x="455930" y="140970"/>
                  </a:cubicBezTo>
                  <a:cubicBezTo>
                    <a:pt x="449580" y="132080"/>
                    <a:pt x="447040" y="124460"/>
                    <a:pt x="445770" y="113030"/>
                  </a:cubicBezTo>
                  <a:cubicBezTo>
                    <a:pt x="444500" y="96520"/>
                    <a:pt x="449580" y="67310"/>
                    <a:pt x="455930" y="53340"/>
                  </a:cubicBezTo>
                  <a:cubicBezTo>
                    <a:pt x="459740" y="41910"/>
                    <a:pt x="464820" y="35560"/>
                    <a:pt x="473710" y="27940"/>
                  </a:cubicBezTo>
                  <a:cubicBezTo>
                    <a:pt x="486410" y="17780"/>
                    <a:pt x="513080" y="6350"/>
                    <a:pt x="528320" y="2540"/>
                  </a:cubicBezTo>
                  <a:cubicBezTo>
                    <a:pt x="539750" y="0"/>
                    <a:pt x="548640" y="1270"/>
                    <a:pt x="560070" y="3810"/>
                  </a:cubicBezTo>
                  <a:cubicBezTo>
                    <a:pt x="575310" y="8890"/>
                    <a:pt x="599440" y="24130"/>
                    <a:pt x="612140" y="35560"/>
                  </a:cubicBezTo>
                  <a:cubicBezTo>
                    <a:pt x="619760" y="43180"/>
                    <a:pt x="623570" y="50800"/>
                    <a:pt x="627380" y="60960"/>
                  </a:cubicBezTo>
                  <a:cubicBezTo>
                    <a:pt x="632460" y="77470"/>
                    <a:pt x="633730" y="105410"/>
                    <a:pt x="631190" y="121920"/>
                  </a:cubicBezTo>
                  <a:cubicBezTo>
                    <a:pt x="628650" y="133350"/>
                    <a:pt x="626110" y="138430"/>
                    <a:pt x="618490" y="149860"/>
                  </a:cubicBezTo>
                  <a:cubicBezTo>
                    <a:pt x="600710" y="172720"/>
                    <a:pt x="541020" y="207010"/>
                    <a:pt x="513080" y="236220"/>
                  </a:cubicBezTo>
                  <a:cubicBezTo>
                    <a:pt x="488950" y="260350"/>
                    <a:pt x="473710" y="279400"/>
                    <a:pt x="457200" y="308610"/>
                  </a:cubicBezTo>
                  <a:cubicBezTo>
                    <a:pt x="435610" y="342900"/>
                    <a:pt x="419100" y="384810"/>
                    <a:pt x="400050" y="433070"/>
                  </a:cubicBezTo>
                  <a:cubicBezTo>
                    <a:pt x="373380" y="497840"/>
                    <a:pt x="345440" y="568960"/>
                    <a:pt x="314960" y="660400"/>
                  </a:cubicBezTo>
                  <a:cubicBezTo>
                    <a:pt x="270510" y="796290"/>
                    <a:pt x="217170" y="1099820"/>
                    <a:pt x="168910" y="1173480"/>
                  </a:cubicBezTo>
                  <a:cubicBezTo>
                    <a:pt x="152400" y="1198880"/>
                    <a:pt x="138430" y="1207770"/>
                    <a:pt x="120650" y="1214120"/>
                  </a:cubicBezTo>
                  <a:cubicBezTo>
                    <a:pt x="101600" y="1220470"/>
                    <a:pt x="74930" y="1220470"/>
                    <a:pt x="55880" y="1212850"/>
                  </a:cubicBezTo>
                  <a:cubicBezTo>
                    <a:pt x="38100" y="1205230"/>
                    <a:pt x="17780" y="1187450"/>
                    <a:pt x="8890" y="1169670"/>
                  </a:cubicBezTo>
                  <a:cubicBezTo>
                    <a:pt x="0" y="1150620"/>
                    <a:pt x="2540" y="1104900"/>
                    <a:pt x="2540" y="110490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9" id="79"/>
          <p:cNvGrpSpPr/>
          <p:nvPr/>
        </p:nvGrpSpPr>
        <p:grpSpPr>
          <a:xfrm rot="0">
            <a:off x="4317682" y="4912042"/>
            <a:ext cx="318135" cy="991552"/>
            <a:chOff x="0" y="0"/>
            <a:chExt cx="424180" cy="132207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50800" y="50800"/>
              <a:ext cx="327660" cy="1223010"/>
            </a:xfrm>
            <a:custGeom>
              <a:avLst/>
              <a:gdLst/>
              <a:ahLst/>
              <a:cxnLst/>
              <a:rect r="r" b="b" t="t" l="l"/>
              <a:pathLst>
                <a:path h="1223010" w="327660">
                  <a:moveTo>
                    <a:pt x="0" y="1130300"/>
                  </a:moveTo>
                  <a:cubicBezTo>
                    <a:pt x="24130" y="854710"/>
                    <a:pt x="69850" y="648970"/>
                    <a:pt x="91440" y="492760"/>
                  </a:cubicBezTo>
                  <a:cubicBezTo>
                    <a:pt x="110490" y="345440"/>
                    <a:pt x="104140" y="130810"/>
                    <a:pt x="134620" y="60960"/>
                  </a:cubicBezTo>
                  <a:cubicBezTo>
                    <a:pt x="146050" y="35560"/>
                    <a:pt x="157480" y="24130"/>
                    <a:pt x="175260" y="13970"/>
                  </a:cubicBezTo>
                  <a:cubicBezTo>
                    <a:pt x="191770" y="3810"/>
                    <a:pt x="218440" y="0"/>
                    <a:pt x="236220" y="1270"/>
                  </a:cubicBezTo>
                  <a:cubicBezTo>
                    <a:pt x="247650" y="1270"/>
                    <a:pt x="255270" y="3810"/>
                    <a:pt x="266700" y="10160"/>
                  </a:cubicBezTo>
                  <a:cubicBezTo>
                    <a:pt x="280670" y="17780"/>
                    <a:pt x="302260" y="35560"/>
                    <a:pt x="311150" y="53340"/>
                  </a:cubicBezTo>
                  <a:cubicBezTo>
                    <a:pt x="320040" y="69850"/>
                    <a:pt x="322580" y="97790"/>
                    <a:pt x="321310" y="114300"/>
                  </a:cubicBezTo>
                  <a:cubicBezTo>
                    <a:pt x="320040" y="127000"/>
                    <a:pt x="317500" y="134620"/>
                    <a:pt x="309880" y="144780"/>
                  </a:cubicBezTo>
                  <a:cubicBezTo>
                    <a:pt x="300990" y="158750"/>
                    <a:pt x="283210" y="179070"/>
                    <a:pt x="265430" y="186690"/>
                  </a:cubicBezTo>
                  <a:cubicBezTo>
                    <a:pt x="246380" y="195580"/>
                    <a:pt x="219710" y="195580"/>
                    <a:pt x="203200" y="193040"/>
                  </a:cubicBezTo>
                  <a:cubicBezTo>
                    <a:pt x="190500" y="191770"/>
                    <a:pt x="182880" y="187960"/>
                    <a:pt x="173990" y="181610"/>
                  </a:cubicBezTo>
                  <a:cubicBezTo>
                    <a:pt x="160020" y="171450"/>
                    <a:pt x="140970" y="152400"/>
                    <a:pt x="133350" y="133350"/>
                  </a:cubicBezTo>
                  <a:cubicBezTo>
                    <a:pt x="127000" y="115570"/>
                    <a:pt x="125730" y="90170"/>
                    <a:pt x="130810" y="71120"/>
                  </a:cubicBezTo>
                  <a:cubicBezTo>
                    <a:pt x="135890" y="52070"/>
                    <a:pt x="149860" y="31750"/>
                    <a:pt x="166370" y="20320"/>
                  </a:cubicBezTo>
                  <a:cubicBezTo>
                    <a:pt x="181610" y="7620"/>
                    <a:pt x="205740" y="0"/>
                    <a:pt x="224790" y="0"/>
                  </a:cubicBezTo>
                  <a:cubicBezTo>
                    <a:pt x="245110" y="0"/>
                    <a:pt x="270510" y="11430"/>
                    <a:pt x="284480" y="20320"/>
                  </a:cubicBezTo>
                  <a:cubicBezTo>
                    <a:pt x="294640" y="26670"/>
                    <a:pt x="299720" y="33020"/>
                    <a:pt x="306070" y="44450"/>
                  </a:cubicBezTo>
                  <a:cubicBezTo>
                    <a:pt x="313690" y="58420"/>
                    <a:pt x="320040" y="74930"/>
                    <a:pt x="321310" y="104140"/>
                  </a:cubicBezTo>
                  <a:cubicBezTo>
                    <a:pt x="327660" y="177800"/>
                    <a:pt x="302260" y="365760"/>
                    <a:pt x="281940" y="500380"/>
                  </a:cubicBezTo>
                  <a:cubicBezTo>
                    <a:pt x="261620" y="641350"/>
                    <a:pt x="213360" y="810260"/>
                    <a:pt x="196850" y="929640"/>
                  </a:cubicBezTo>
                  <a:cubicBezTo>
                    <a:pt x="184150" y="1016000"/>
                    <a:pt x="196850" y="1104900"/>
                    <a:pt x="180340" y="1151890"/>
                  </a:cubicBezTo>
                  <a:cubicBezTo>
                    <a:pt x="171450" y="1177290"/>
                    <a:pt x="160020" y="1193800"/>
                    <a:pt x="143510" y="1205230"/>
                  </a:cubicBezTo>
                  <a:cubicBezTo>
                    <a:pt x="127000" y="1216660"/>
                    <a:pt x="100330" y="1223010"/>
                    <a:pt x="80010" y="1220470"/>
                  </a:cubicBezTo>
                  <a:cubicBezTo>
                    <a:pt x="60960" y="1217930"/>
                    <a:pt x="36830" y="1206500"/>
                    <a:pt x="22860" y="1191260"/>
                  </a:cubicBezTo>
                  <a:cubicBezTo>
                    <a:pt x="10160" y="1176020"/>
                    <a:pt x="0" y="1130300"/>
                    <a:pt x="0" y="113030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1" id="81"/>
          <p:cNvGrpSpPr/>
          <p:nvPr/>
        </p:nvGrpSpPr>
        <p:grpSpPr>
          <a:xfrm rot="0">
            <a:off x="4262438" y="4895850"/>
            <a:ext cx="369570" cy="1322070"/>
            <a:chOff x="0" y="0"/>
            <a:chExt cx="492760" cy="176276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48260" y="49530"/>
              <a:ext cx="393700" cy="1662430"/>
            </a:xfrm>
            <a:custGeom>
              <a:avLst/>
              <a:gdLst/>
              <a:ahLst/>
              <a:cxnLst/>
              <a:rect r="r" b="b" t="t" l="l"/>
              <a:pathLst>
                <a:path h="1662430" w="393700">
                  <a:moveTo>
                    <a:pt x="389890" y="127000"/>
                  </a:moveTo>
                  <a:cubicBezTo>
                    <a:pt x="345440" y="675640"/>
                    <a:pt x="318770" y="728980"/>
                    <a:pt x="311150" y="798830"/>
                  </a:cubicBezTo>
                  <a:cubicBezTo>
                    <a:pt x="303530" y="868680"/>
                    <a:pt x="318770" y="956310"/>
                    <a:pt x="312420" y="1009650"/>
                  </a:cubicBezTo>
                  <a:cubicBezTo>
                    <a:pt x="308610" y="1042670"/>
                    <a:pt x="304800" y="1068070"/>
                    <a:pt x="292100" y="1089660"/>
                  </a:cubicBezTo>
                  <a:cubicBezTo>
                    <a:pt x="280670" y="1108710"/>
                    <a:pt x="259080" y="1126490"/>
                    <a:pt x="241300" y="1134110"/>
                  </a:cubicBezTo>
                  <a:cubicBezTo>
                    <a:pt x="227330" y="1140460"/>
                    <a:pt x="210820" y="1141730"/>
                    <a:pt x="196850" y="1140460"/>
                  </a:cubicBezTo>
                  <a:cubicBezTo>
                    <a:pt x="181610" y="1137920"/>
                    <a:pt x="166370" y="1132840"/>
                    <a:pt x="153670" y="1123950"/>
                  </a:cubicBezTo>
                  <a:cubicBezTo>
                    <a:pt x="142240" y="1115060"/>
                    <a:pt x="132080" y="1107440"/>
                    <a:pt x="123190" y="1089660"/>
                  </a:cubicBezTo>
                  <a:cubicBezTo>
                    <a:pt x="107950" y="1057910"/>
                    <a:pt x="99060" y="984250"/>
                    <a:pt x="93980" y="932180"/>
                  </a:cubicBezTo>
                  <a:cubicBezTo>
                    <a:pt x="88900" y="882650"/>
                    <a:pt x="90170" y="833120"/>
                    <a:pt x="91440" y="783590"/>
                  </a:cubicBezTo>
                  <a:cubicBezTo>
                    <a:pt x="92710" y="731520"/>
                    <a:pt x="92710" y="693420"/>
                    <a:pt x="100330" y="626110"/>
                  </a:cubicBezTo>
                  <a:cubicBezTo>
                    <a:pt x="113030" y="499110"/>
                    <a:pt x="154940" y="167640"/>
                    <a:pt x="182880" y="83820"/>
                  </a:cubicBezTo>
                  <a:cubicBezTo>
                    <a:pt x="191770" y="55880"/>
                    <a:pt x="195580" y="45720"/>
                    <a:pt x="209550" y="31750"/>
                  </a:cubicBezTo>
                  <a:cubicBezTo>
                    <a:pt x="224790" y="17780"/>
                    <a:pt x="248920" y="3810"/>
                    <a:pt x="270510" y="1270"/>
                  </a:cubicBezTo>
                  <a:cubicBezTo>
                    <a:pt x="290830" y="0"/>
                    <a:pt x="318770" y="7620"/>
                    <a:pt x="335280" y="19050"/>
                  </a:cubicBezTo>
                  <a:cubicBezTo>
                    <a:pt x="353060" y="31750"/>
                    <a:pt x="367030" y="57150"/>
                    <a:pt x="372110" y="76200"/>
                  </a:cubicBezTo>
                  <a:cubicBezTo>
                    <a:pt x="377190" y="91440"/>
                    <a:pt x="375920" y="104140"/>
                    <a:pt x="372110" y="121920"/>
                  </a:cubicBezTo>
                  <a:cubicBezTo>
                    <a:pt x="365760" y="146050"/>
                    <a:pt x="345440" y="170180"/>
                    <a:pt x="331470" y="205740"/>
                  </a:cubicBezTo>
                  <a:cubicBezTo>
                    <a:pt x="309880" y="262890"/>
                    <a:pt x="284480" y="342900"/>
                    <a:pt x="265430" y="436880"/>
                  </a:cubicBezTo>
                  <a:cubicBezTo>
                    <a:pt x="236220" y="580390"/>
                    <a:pt x="199390" y="871220"/>
                    <a:pt x="199390" y="986790"/>
                  </a:cubicBezTo>
                  <a:cubicBezTo>
                    <a:pt x="199390" y="1038860"/>
                    <a:pt x="201930" y="1061720"/>
                    <a:pt x="213360" y="1101090"/>
                  </a:cubicBezTo>
                  <a:cubicBezTo>
                    <a:pt x="226060" y="1146810"/>
                    <a:pt x="256540" y="1184910"/>
                    <a:pt x="280670" y="1242060"/>
                  </a:cubicBezTo>
                  <a:cubicBezTo>
                    <a:pt x="316230" y="1327150"/>
                    <a:pt x="392430" y="1504950"/>
                    <a:pt x="393700" y="1568450"/>
                  </a:cubicBezTo>
                  <a:cubicBezTo>
                    <a:pt x="393700" y="1595120"/>
                    <a:pt x="383540" y="1611630"/>
                    <a:pt x="374650" y="1624330"/>
                  </a:cubicBezTo>
                  <a:cubicBezTo>
                    <a:pt x="369570" y="1634490"/>
                    <a:pt x="363220" y="1639570"/>
                    <a:pt x="353060" y="1645920"/>
                  </a:cubicBezTo>
                  <a:cubicBezTo>
                    <a:pt x="340360" y="1653540"/>
                    <a:pt x="314960" y="1662430"/>
                    <a:pt x="297180" y="1662430"/>
                  </a:cubicBezTo>
                  <a:cubicBezTo>
                    <a:pt x="278130" y="1661160"/>
                    <a:pt x="256540" y="1652270"/>
                    <a:pt x="241300" y="1640840"/>
                  </a:cubicBezTo>
                  <a:cubicBezTo>
                    <a:pt x="227330" y="1628140"/>
                    <a:pt x="214630" y="1609090"/>
                    <a:pt x="210820" y="1590040"/>
                  </a:cubicBezTo>
                  <a:cubicBezTo>
                    <a:pt x="205740" y="1572260"/>
                    <a:pt x="210820" y="1546860"/>
                    <a:pt x="215900" y="1531620"/>
                  </a:cubicBezTo>
                  <a:cubicBezTo>
                    <a:pt x="219710" y="1520190"/>
                    <a:pt x="224790" y="1513840"/>
                    <a:pt x="232410" y="1506220"/>
                  </a:cubicBezTo>
                  <a:cubicBezTo>
                    <a:pt x="245110" y="1496060"/>
                    <a:pt x="269240" y="1482090"/>
                    <a:pt x="284480" y="1478280"/>
                  </a:cubicBezTo>
                  <a:cubicBezTo>
                    <a:pt x="295910" y="1475740"/>
                    <a:pt x="303530" y="1475740"/>
                    <a:pt x="314960" y="1478280"/>
                  </a:cubicBezTo>
                  <a:cubicBezTo>
                    <a:pt x="330200" y="1482090"/>
                    <a:pt x="355600" y="1494790"/>
                    <a:pt x="367030" y="1504950"/>
                  </a:cubicBezTo>
                  <a:cubicBezTo>
                    <a:pt x="375920" y="1512570"/>
                    <a:pt x="379730" y="1520190"/>
                    <a:pt x="384810" y="1529080"/>
                  </a:cubicBezTo>
                  <a:cubicBezTo>
                    <a:pt x="388620" y="1537970"/>
                    <a:pt x="392430" y="1546860"/>
                    <a:pt x="392430" y="1558290"/>
                  </a:cubicBezTo>
                  <a:cubicBezTo>
                    <a:pt x="393700" y="1574800"/>
                    <a:pt x="387350" y="1601470"/>
                    <a:pt x="381000" y="1616710"/>
                  </a:cubicBezTo>
                  <a:cubicBezTo>
                    <a:pt x="375920" y="1626870"/>
                    <a:pt x="370840" y="1633220"/>
                    <a:pt x="361950" y="1639570"/>
                  </a:cubicBezTo>
                  <a:cubicBezTo>
                    <a:pt x="349250" y="1648460"/>
                    <a:pt x="325120" y="1661160"/>
                    <a:pt x="307340" y="1661160"/>
                  </a:cubicBezTo>
                  <a:cubicBezTo>
                    <a:pt x="288290" y="1662430"/>
                    <a:pt x="265430" y="1657350"/>
                    <a:pt x="250190" y="1647190"/>
                  </a:cubicBezTo>
                  <a:cubicBezTo>
                    <a:pt x="233680" y="1635760"/>
                    <a:pt x="227330" y="1625600"/>
                    <a:pt x="213360" y="1600200"/>
                  </a:cubicBezTo>
                  <a:cubicBezTo>
                    <a:pt x="171450" y="1526540"/>
                    <a:pt x="53340" y="1243330"/>
                    <a:pt x="22860" y="1136650"/>
                  </a:cubicBezTo>
                  <a:cubicBezTo>
                    <a:pt x="7620" y="1084580"/>
                    <a:pt x="5080" y="1052830"/>
                    <a:pt x="2540" y="1014730"/>
                  </a:cubicBezTo>
                  <a:cubicBezTo>
                    <a:pt x="0" y="980440"/>
                    <a:pt x="1270" y="962660"/>
                    <a:pt x="5080" y="919480"/>
                  </a:cubicBezTo>
                  <a:cubicBezTo>
                    <a:pt x="12700" y="825500"/>
                    <a:pt x="46990" y="607060"/>
                    <a:pt x="72390" y="472440"/>
                  </a:cubicBezTo>
                  <a:cubicBezTo>
                    <a:pt x="92710" y="361950"/>
                    <a:pt x="114300" y="247650"/>
                    <a:pt x="139700" y="171450"/>
                  </a:cubicBezTo>
                  <a:cubicBezTo>
                    <a:pt x="157480" y="120650"/>
                    <a:pt x="179070" y="77470"/>
                    <a:pt x="196850" y="50800"/>
                  </a:cubicBezTo>
                  <a:cubicBezTo>
                    <a:pt x="207010" y="34290"/>
                    <a:pt x="214630" y="25400"/>
                    <a:pt x="227330" y="16510"/>
                  </a:cubicBezTo>
                  <a:cubicBezTo>
                    <a:pt x="240030" y="8890"/>
                    <a:pt x="254000" y="2540"/>
                    <a:pt x="270510" y="1270"/>
                  </a:cubicBezTo>
                  <a:cubicBezTo>
                    <a:pt x="289560" y="1270"/>
                    <a:pt x="318770" y="8890"/>
                    <a:pt x="335280" y="19050"/>
                  </a:cubicBezTo>
                  <a:cubicBezTo>
                    <a:pt x="349250" y="27940"/>
                    <a:pt x="358140" y="40640"/>
                    <a:pt x="364490" y="54610"/>
                  </a:cubicBezTo>
                  <a:cubicBezTo>
                    <a:pt x="372110" y="67310"/>
                    <a:pt x="374650" y="74930"/>
                    <a:pt x="374650" y="99060"/>
                  </a:cubicBezTo>
                  <a:cubicBezTo>
                    <a:pt x="377190" y="180340"/>
                    <a:pt x="300990" y="499110"/>
                    <a:pt x="287020" y="651510"/>
                  </a:cubicBezTo>
                  <a:cubicBezTo>
                    <a:pt x="278130" y="758190"/>
                    <a:pt x="275590" y="850900"/>
                    <a:pt x="281940" y="923290"/>
                  </a:cubicBezTo>
                  <a:cubicBezTo>
                    <a:pt x="285750" y="972820"/>
                    <a:pt x="304800" y="1014730"/>
                    <a:pt x="303530" y="1045210"/>
                  </a:cubicBezTo>
                  <a:cubicBezTo>
                    <a:pt x="302260" y="1064260"/>
                    <a:pt x="299720" y="1076960"/>
                    <a:pt x="292100" y="1089660"/>
                  </a:cubicBezTo>
                  <a:cubicBezTo>
                    <a:pt x="285750" y="1102360"/>
                    <a:pt x="274320" y="1115060"/>
                    <a:pt x="261620" y="1123950"/>
                  </a:cubicBezTo>
                  <a:cubicBezTo>
                    <a:pt x="250190" y="1132840"/>
                    <a:pt x="234950" y="1139190"/>
                    <a:pt x="219710" y="1140460"/>
                  </a:cubicBezTo>
                  <a:cubicBezTo>
                    <a:pt x="200660" y="1141730"/>
                    <a:pt x="170180" y="1134110"/>
                    <a:pt x="153670" y="1123950"/>
                  </a:cubicBezTo>
                  <a:cubicBezTo>
                    <a:pt x="139700" y="1115060"/>
                    <a:pt x="130810" y="1102360"/>
                    <a:pt x="123190" y="1089660"/>
                  </a:cubicBezTo>
                  <a:cubicBezTo>
                    <a:pt x="116840" y="1076960"/>
                    <a:pt x="114300" y="1066800"/>
                    <a:pt x="113030" y="1045210"/>
                  </a:cubicBezTo>
                  <a:cubicBezTo>
                    <a:pt x="107950" y="989330"/>
                    <a:pt x="120650" y="831850"/>
                    <a:pt x="134620" y="741680"/>
                  </a:cubicBezTo>
                  <a:cubicBezTo>
                    <a:pt x="146050" y="668020"/>
                    <a:pt x="170180" y="622300"/>
                    <a:pt x="182880" y="541020"/>
                  </a:cubicBezTo>
                  <a:cubicBezTo>
                    <a:pt x="200660" y="421640"/>
                    <a:pt x="186690" y="166370"/>
                    <a:pt x="215900" y="93980"/>
                  </a:cubicBezTo>
                  <a:cubicBezTo>
                    <a:pt x="226060" y="67310"/>
                    <a:pt x="237490" y="54610"/>
                    <a:pt x="254000" y="44450"/>
                  </a:cubicBezTo>
                  <a:cubicBezTo>
                    <a:pt x="271780" y="34290"/>
                    <a:pt x="297180" y="29210"/>
                    <a:pt x="317500" y="33020"/>
                  </a:cubicBezTo>
                  <a:cubicBezTo>
                    <a:pt x="336550" y="36830"/>
                    <a:pt x="359410" y="50800"/>
                    <a:pt x="370840" y="66040"/>
                  </a:cubicBezTo>
                  <a:cubicBezTo>
                    <a:pt x="383540" y="81280"/>
                    <a:pt x="389890" y="127000"/>
                    <a:pt x="389890" y="12700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4881562" y="2544128"/>
            <a:ext cx="474345" cy="1149668"/>
            <a:chOff x="0" y="0"/>
            <a:chExt cx="632460" cy="153289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46990" y="48260"/>
              <a:ext cx="539750" cy="1435100"/>
            </a:xfrm>
            <a:custGeom>
              <a:avLst/>
              <a:gdLst/>
              <a:ahLst/>
              <a:cxnLst/>
              <a:rect r="r" b="b" t="t" l="l"/>
              <a:pathLst>
                <a:path h="1435100" w="539750">
                  <a:moveTo>
                    <a:pt x="13970" y="1299210"/>
                  </a:moveTo>
                  <a:cubicBezTo>
                    <a:pt x="148590" y="1028700"/>
                    <a:pt x="168910" y="933450"/>
                    <a:pt x="189230" y="853440"/>
                  </a:cubicBezTo>
                  <a:cubicBezTo>
                    <a:pt x="205740" y="781050"/>
                    <a:pt x="212090" y="720090"/>
                    <a:pt x="231140" y="645160"/>
                  </a:cubicBezTo>
                  <a:cubicBezTo>
                    <a:pt x="255270" y="556260"/>
                    <a:pt x="300990" y="454660"/>
                    <a:pt x="321310" y="356870"/>
                  </a:cubicBezTo>
                  <a:cubicBezTo>
                    <a:pt x="342900" y="259080"/>
                    <a:pt x="332740" y="113030"/>
                    <a:pt x="355600" y="59690"/>
                  </a:cubicBezTo>
                  <a:cubicBezTo>
                    <a:pt x="367030" y="35560"/>
                    <a:pt x="378460" y="24130"/>
                    <a:pt x="394970" y="13970"/>
                  </a:cubicBezTo>
                  <a:cubicBezTo>
                    <a:pt x="411480" y="5080"/>
                    <a:pt x="434340" y="0"/>
                    <a:pt x="453390" y="2540"/>
                  </a:cubicBezTo>
                  <a:cubicBezTo>
                    <a:pt x="471170" y="3810"/>
                    <a:pt x="494030" y="17780"/>
                    <a:pt x="506730" y="27940"/>
                  </a:cubicBezTo>
                  <a:cubicBezTo>
                    <a:pt x="515620" y="34290"/>
                    <a:pt x="520700" y="40640"/>
                    <a:pt x="524510" y="52070"/>
                  </a:cubicBezTo>
                  <a:cubicBezTo>
                    <a:pt x="530860" y="66040"/>
                    <a:pt x="537210" y="91440"/>
                    <a:pt x="533400" y="110490"/>
                  </a:cubicBezTo>
                  <a:cubicBezTo>
                    <a:pt x="530860" y="128270"/>
                    <a:pt x="516890" y="151130"/>
                    <a:pt x="505460" y="162560"/>
                  </a:cubicBezTo>
                  <a:cubicBezTo>
                    <a:pt x="497840" y="171450"/>
                    <a:pt x="491490" y="175260"/>
                    <a:pt x="480060" y="179070"/>
                  </a:cubicBezTo>
                  <a:cubicBezTo>
                    <a:pt x="464820" y="184150"/>
                    <a:pt x="436880" y="187960"/>
                    <a:pt x="421640" y="185420"/>
                  </a:cubicBezTo>
                  <a:cubicBezTo>
                    <a:pt x="410210" y="182880"/>
                    <a:pt x="401320" y="179070"/>
                    <a:pt x="393700" y="173990"/>
                  </a:cubicBezTo>
                  <a:cubicBezTo>
                    <a:pt x="384810" y="168910"/>
                    <a:pt x="377190" y="163830"/>
                    <a:pt x="370840" y="153670"/>
                  </a:cubicBezTo>
                  <a:cubicBezTo>
                    <a:pt x="361950" y="140970"/>
                    <a:pt x="350520" y="116840"/>
                    <a:pt x="349250" y="99060"/>
                  </a:cubicBezTo>
                  <a:cubicBezTo>
                    <a:pt x="347980" y="80010"/>
                    <a:pt x="355600" y="57150"/>
                    <a:pt x="365760" y="41910"/>
                  </a:cubicBezTo>
                  <a:cubicBezTo>
                    <a:pt x="375920" y="26670"/>
                    <a:pt x="394970" y="11430"/>
                    <a:pt x="412750" y="6350"/>
                  </a:cubicBezTo>
                  <a:cubicBezTo>
                    <a:pt x="431800" y="0"/>
                    <a:pt x="454660" y="0"/>
                    <a:pt x="472440" y="6350"/>
                  </a:cubicBezTo>
                  <a:cubicBezTo>
                    <a:pt x="490220" y="12700"/>
                    <a:pt x="509270" y="27940"/>
                    <a:pt x="519430" y="43180"/>
                  </a:cubicBezTo>
                  <a:cubicBezTo>
                    <a:pt x="529590" y="58420"/>
                    <a:pt x="533400" y="74930"/>
                    <a:pt x="534670" y="100330"/>
                  </a:cubicBezTo>
                  <a:cubicBezTo>
                    <a:pt x="539750" y="152400"/>
                    <a:pt x="528320" y="247650"/>
                    <a:pt x="511810" y="337820"/>
                  </a:cubicBezTo>
                  <a:cubicBezTo>
                    <a:pt x="487680" y="462280"/>
                    <a:pt x="406400" y="679450"/>
                    <a:pt x="386080" y="775970"/>
                  </a:cubicBezTo>
                  <a:cubicBezTo>
                    <a:pt x="377190" y="821690"/>
                    <a:pt x="381000" y="840740"/>
                    <a:pt x="373380" y="880110"/>
                  </a:cubicBezTo>
                  <a:cubicBezTo>
                    <a:pt x="361950" y="932180"/>
                    <a:pt x="341630" y="994410"/>
                    <a:pt x="320040" y="1056640"/>
                  </a:cubicBezTo>
                  <a:cubicBezTo>
                    <a:pt x="292100" y="1132840"/>
                    <a:pt x="250190" y="1236980"/>
                    <a:pt x="218440" y="1300480"/>
                  </a:cubicBezTo>
                  <a:cubicBezTo>
                    <a:pt x="198120" y="1343660"/>
                    <a:pt x="182880" y="1383030"/>
                    <a:pt x="158750" y="1404620"/>
                  </a:cubicBezTo>
                  <a:cubicBezTo>
                    <a:pt x="140970" y="1421130"/>
                    <a:pt x="120650" y="1431290"/>
                    <a:pt x="101600" y="1432560"/>
                  </a:cubicBezTo>
                  <a:cubicBezTo>
                    <a:pt x="81280" y="1435100"/>
                    <a:pt x="55880" y="1427480"/>
                    <a:pt x="39370" y="1416050"/>
                  </a:cubicBezTo>
                  <a:cubicBezTo>
                    <a:pt x="22860" y="1404620"/>
                    <a:pt x="8890" y="1381760"/>
                    <a:pt x="3810" y="1362710"/>
                  </a:cubicBezTo>
                  <a:cubicBezTo>
                    <a:pt x="0" y="1343660"/>
                    <a:pt x="13970" y="1299210"/>
                    <a:pt x="13970" y="129921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5005388" y="1973580"/>
            <a:ext cx="323850" cy="1256348"/>
            <a:chOff x="0" y="0"/>
            <a:chExt cx="431800" cy="167513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35560" y="44450"/>
              <a:ext cx="349250" cy="1579880"/>
            </a:xfrm>
            <a:custGeom>
              <a:avLst/>
              <a:gdLst/>
              <a:ahLst/>
              <a:cxnLst/>
              <a:rect r="r" b="b" t="t" l="l"/>
              <a:pathLst>
                <a:path h="1579880" w="349250">
                  <a:moveTo>
                    <a:pt x="165100" y="585470"/>
                  </a:moveTo>
                  <a:cubicBezTo>
                    <a:pt x="140970" y="334010"/>
                    <a:pt x="69850" y="260350"/>
                    <a:pt x="81280" y="214630"/>
                  </a:cubicBezTo>
                  <a:cubicBezTo>
                    <a:pt x="90170" y="177800"/>
                    <a:pt x="156210" y="128270"/>
                    <a:pt x="177800" y="134620"/>
                  </a:cubicBezTo>
                  <a:cubicBezTo>
                    <a:pt x="200660" y="142240"/>
                    <a:pt x="199390" y="207010"/>
                    <a:pt x="212090" y="264160"/>
                  </a:cubicBezTo>
                  <a:cubicBezTo>
                    <a:pt x="236220" y="377190"/>
                    <a:pt x="279400" y="586740"/>
                    <a:pt x="295910" y="772160"/>
                  </a:cubicBezTo>
                  <a:cubicBezTo>
                    <a:pt x="316230" y="996950"/>
                    <a:pt x="336550" y="1422400"/>
                    <a:pt x="304800" y="1518920"/>
                  </a:cubicBezTo>
                  <a:cubicBezTo>
                    <a:pt x="297180" y="1545590"/>
                    <a:pt x="285750" y="1554480"/>
                    <a:pt x="271780" y="1564640"/>
                  </a:cubicBezTo>
                  <a:cubicBezTo>
                    <a:pt x="256540" y="1573530"/>
                    <a:pt x="234950" y="1579880"/>
                    <a:pt x="217170" y="1579880"/>
                  </a:cubicBezTo>
                  <a:cubicBezTo>
                    <a:pt x="199390" y="1578610"/>
                    <a:pt x="179070" y="1572260"/>
                    <a:pt x="165100" y="1558290"/>
                  </a:cubicBezTo>
                  <a:cubicBezTo>
                    <a:pt x="148590" y="1543050"/>
                    <a:pt x="132080" y="1506220"/>
                    <a:pt x="134620" y="1482090"/>
                  </a:cubicBezTo>
                  <a:cubicBezTo>
                    <a:pt x="137160" y="1457960"/>
                    <a:pt x="161290" y="1426210"/>
                    <a:pt x="180340" y="1414780"/>
                  </a:cubicBezTo>
                  <a:cubicBezTo>
                    <a:pt x="196850" y="1404620"/>
                    <a:pt x="218440" y="1402080"/>
                    <a:pt x="236220" y="1404620"/>
                  </a:cubicBezTo>
                  <a:cubicBezTo>
                    <a:pt x="252730" y="1407160"/>
                    <a:pt x="273050" y="1416050"/>
                    <a:pt x="285750" y="1431290"/>
                  </a:cubicBezTo>
                  <a:cubicBezTo>
                    <a:pt x="299720" y="1449070"/>
                    <a:pt x="311150" y="1487170"/>
                    <a:pt x="307340" y="1510030"/>
                  </a:cubicBezTo>
                  <a:cubicBezTo>
                    <a:pt x="304800" y="1529080"/>
                    <a:pt x="292100" y="1546860"/>
                    <a:pt x="279400" y="1558290"/>
                  </a:cubicBezTo>
                  <a:cubicBezTo>
                    <a:pt x="265430" y="1569720"/>
                    <a:pt x="245110" y="1578610"/>
                    <a:pt x="227330" y="1579880"/>
                  </a:cubicBezTo>
                  <a:cubicBezTo>
                    <a:pt x="209550" y="1579880"/>
                    <a:pt x="187960" y="1576070"/>
                    <a:pt x="172720" y="1564640"/>
                  </a:cubicBezTo>
                  <a:cubicBezTo>
                    <a:pt x="154940" y="1550670"/>
                    <a:pt x="142240" y="1526540"/>
                    <a:pt x="134620" y="1492250"/>
                  </a:cubicBezTo>
                  <a:cubicBezTo>
                    <a:pt x="116840" y="1423670"/>
                    <a:pt x="137160" y="1285240"/>
                    <a:pt x="133350" y="1165860"/>
                  </a:cubicBezTo>
                  <a:cubicBezTo>
                    <a:pt x="128270" y="1019810"/>
                    <a:pt x="121920" y="812800"/>
                    <a:pt x="104140" y="676910"/>
                  </a:cubicBezTo>
                  <a:cubicBezTo>
                    <a:pt x="91440" y="580390"/>
                    <a:pt x="67310" y="515620"/>
                    <a:pt x="53340" y="427990"/>
                  </a:cubicBezTo>
                  <a:cubicBezTo>
                    <a:pt x="38100" y="334010"/>
                    <a:pt x="0" y="209550"/>
                    <a:pt x="15240" y="133350"/>
                  </a:cubicBezTo>
                  <a:cubicBezTo>
                    <a:pt x="26670" y="80010"/>
                    <a:pt x="57150" y="11430"/>
                    <a:pt x="91440" y="6350"/>
                  </a:cubicBezTo>
                  <a:cubicBezTo>
                    <a:pt x="132080" y="0"/>
                    <a:pt x="213360" y="91440"/>
                    <a:pt x="251460" y="149860"/>
                  </a:cubicBezTo>
                  <a:cubicBezTo>
                    <a:pt x="290830" y="208280"/>
                    <a:pt x="307340" y="285750"/>
                    <a:pt x="322580" y="355600"/>
                  </a:cubicBezTo>
                  <a:cubicBezTo>
                    <a:pt x="337820" y="425450"/>
                    <a:pt x="349250" y="518160"/>
                    <a:pt x="345440" y="566420"/>
                  </a:cubicBezTo>
                  <a:cubicBezTo>
                    <a:pt x="342900" y="594360"/>
                    <a:pt x="340360" y="612140"/>
                    <a:pt x="327660" y="628650"/>
                  </a:cubicBezTo>
                  <a:cubicBezTo>
                    <a:pt x="316230" y="645160"/>
                    <a:pt x="294640" y="659130"/>
                    <a:pt x="274320" y="664210"/>
                  </a:cubicBezTo>
                  <a:cubicBezTo>
                    <a:pt x="255270" y="668020"/>
                    <a:pt x="228600" y="662940"/>
                    <a:pt x="212090" y="655320"/>
                  </a:cubicBezTo>
                  <a:cubicBezTo>
                    <a:pt x="198120" y="647700"/>
                    <a:pt x="187960" y="637540"/>
                    <a:pt x="180340" y="626110"/>
                  </a:cubicBezTo>
                  <a:cubicBezTo>
                    <a:pt x="172720" y="613410"/>
                    <a:pt x="165100" y="585470"/>
                    <a:pt x="165100" y="58547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7" id="87"/>
          <p:cNvGrpSpPr/>
          <p:nvPr/>
        </p:nvGrpSpPr>
        <p:grpSpPr>
          <a:xfrm rot="0">
            <a:off x="5366385" y="9166860"/>
            <a:ext cx="422910" cy="996315"/>
            <a:chOff x="0" y="0"/>
            <a:chExt cx="563880" cy="132842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48260" y="46990"/>
              <a:ext cx="464820" cy="1234440"/>
            </a:xfrm>
            <a:custGeom>
              <a:avLst/>
              <a:gdLst/>
              <a:ahLst/>
              <a:cxnLst/>
              <a:rect r="r" b="b" t="t" l="l"/>
              <a:pathLst>
                <a:path h="1234440" w="464820">
                  <a:moveTo>
                    <a:pt x="464820" y="99060"/>
                  </a:moveTo>
                  <a:cubicBezTo>
                    <a:pt x="389890" y="510540"/>
                    <a:pt x="314960" y="665480"/>
                    <a:pt x="273050" y="801370"/>
                  </a:cubicBezTo>
                  <a:cubicBezTo>
                    <a:pt x="234950" y="929640"/>
                    <a:pt x="210820" y="1117600"/>
                    <a:pt x="176530" y="1178560"/>
                  </a:cubicBezTo>
                  <a:cubicBezTo>
                    <a:pt x="163830" y="1202690"/>
                    <a:pt x="152400" y="1211580"/>
                    <a:pt x="135890" y="1220470"/>
                  </a:cubicBezTo>
                  <a:cubicBezTo>
                    <a:pt x="119380" y="1229360"/>
                    <a:pt x="96520" y="1234440"/>
                    <a:pt x="77470" y="1229360"/>
                  </a:cubicBezTo>
                  <a:cubicBezTo>
                    <a:pt x="54610" y="1223010"/>
                    <a:pt x="20320" y="1198880"/>
                    <a:pt x="10160" y="1174750"/>
                  </a:cubicBezTo>
                  <a:cubicBezTo>
                    <a:pt x="0" y="1151890"/>
                    <a:pt x="5080" y="1109980"/>
                    <a:pt x="16510" y="1089660"/>
                  </a:cubicBezTo>
                  <a:cubicBezTo>
                    <a:pt x="25400" y="1071880"/>
                    <a:pt x="44450" y="1059180"/>
                    <a:pt x="62230" y="1052830"/>
                  </a:cubicBezTo>
                  <a:cubicBezTo>
                    <a:pt x="78740" y="1046480"/>
                    <a:pt x="102870" y="1042670"/>
                    <a:pt x="120650" y="1050290"/>
                  </a:cubicBezTo>
                  <a:cubicBezTo>
                    <a:pt x="142240" y="1059180"/>
                    <a:pt x="172720" y="1088390"/>
                    <a:pt x="181610" y="1111250"/>
                  </a:cubicBezTo>
                  <a:cubicBezTo>
                    <a:pt x="189230" y="1129030"/>
                    <a:pt x="186690" y="1151890"/>
                    <a:pt x="180340" y="1169670"/>
                  </a:cubicBezTo>
                  <a:cubicBezTo>
                    <a:pt x="173990" y="1187450"/>
                    <a:pt x="160020" y="1205230"/>
                    <a:pt x="143510" y="1215390"/>
                  </a:cubicBezTo>
                  <a:cubicBezTo>
                    <a:pt x="128270" y="1225550"/>
                    <a:pt x="105410" y="1231900"/>
                    <a:pt x="87630" y="1230630"/>
                  </a:cubicBezTo>
                  <a:cubicBezTo>
                    <a:pt x="68580" y="1228090"/>
                    <a:pt x="46990" y="1221740"/>
                    <a:pt x="33020" y="1207770"/>
                  </a:cubicBezTo>
                  <a:cubicBezTo>
                    <a:pt x="16510" y="1189990"/>
                    <a:pt x="5080" y="1163320"/>
                    <a:pt x="2540" y="1126490"/>
                  </a:cubicBezTo>
                  <a:cubicBezTo>
                    <a:pt x="0" y="1045210"/>
                    <a:pt x="68580" y="864870"/>
                    <a:pt x="110490" y="736600"/>
                  </a:cubicBezTo>
                  <a:cubicBezTo>
                    <a:pt x="153670" y="607060"/>
                    <a:pt x="228600" y="473710"/>
                    <a:pt x="259080" y="353060"/>
                  </a:cubicBezTo>
                  <a:cubicBezTo>
                    <a:pt x="284480" y="250190"/>
                    <a:pt x="270510" y="114300"/>
                    <a:pt x="294640" y="59690"/>
                  </a:cubicBezTo>
                  <a:cubicBezTo>
                    <a:pt x="306070" y="34290"/>
                    <a:pt x="317500" y="21590"/>
                    <a:pt x="335280" y="12700"/>
                  </a:cubicBezTo>
                  <a:cubicBezTo>
                    <a:pt x="351790" y="2540"/>
                    <a:pt x="378460" y="0"/>
                    <a:pt x="397510" y="3810"/>
                  </a:cubicBezTo>
                  <a:cubicBezTo>
                    <a:pt x="415290" y="7620"/>
                    <a:pt x="438150" y="22860"/>
                    <a:pt x="448310" y="38100"/>
                  </a:cubicBezTo>
                  <a:cubicBezTo>
                    <a:pt x="459740" y="54610"/>
                    <a:pt x="464820" y="99060"/>
                    <a:pt x="464820" y="9906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5364480" y="9903143"/>
            <a:ext cx="239078" cy="558165"/>
            <a:chOff x="0" y="0"/>
            <a:chExt cx="318770" cy="74422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46990" y="44450"/>
              <a:ext cx="220980" cy="650240"/>
            </a:xfrm>
            <a:custGeom>
              <a:avLst/>
              <a:gdLst/>
              <a:ahLst/>
              <a:cxnLst/>
              <a:rect r="r" b="b" t="t" l="l"/>
              <a:pathLst>
                <a:path h="650240" w="220980">
                  <a:moveTo>
                    <a:pt x="220980" y="107950"/>
                  </a:moveTo>
                  <a:cubicBezTo>
                    <a:pt x="186690" y="414020"/>
                    <a:pt x="214630" y="525780"/>
                    <a:pt x="199390" y="576580"/>
                  </a:cubicBezTo>
                  <a:cubicBezTo>
                    <a:pt x="191770" y="603250"/>
                    <a:pt x="179070" y="619760"/>
                    <a:pt x="161290" y="632460"/>
                  </a:cubicBezTo>
                  <a:cubicBezTo>
                    <a:pt x="144780" y="643890"/>
                    <a:pt x="115570" y="648970"/>
                    <a:pt x="96520" y="647700"/>
                  </a:cubicBezTo>
                  <a:cubicBezTo>
                    <a:pt x="80010" y="646430"/>
                    <a:pt x="66040" y="641350"/>
                    <a:pt x="53340" y="632460"/>
                  </a:cubicBezTo>
                  <a:cubicBezTo>
                    <a:pt x="38100" y="619760"/>
                    <a:pt x="21590" y="596900"/>
                    <a:pt x="15240" y="576580"/>
                  </a:cubicBezTo>
                  <a:cubicBezTo>
                    <a:pt x="8890" y="553720"/>
                    <a:pt x="13970" y="524510"/>
                    <a:pt x="19050" y="501650"/>
                  </a:cubicBezTo>
                  <a:cubicBezTo>
                    <a:pt x="24130" y="481330"/>
                    <a:pt x="34290" y="458470"/>
                    <a:pt x="43180" y="445770"/>
                  </a:cubicBezTo>
                  <a:cubicBezTo>
                    <a:pt x="50800" y="435610"/>
                    <a:pt x="57150" y="430530"/>
                    <a:pt x="67310" y="426720"/>
                  </a:cubicBezTo>
                  <a:cubicBezTo>
                    <a:pt x="82550" y="419100"/>
                    <a:pt x="107950" y="411480"/>
                    <a:pt x="127000" y="414020"/>
                  </a:cubicBezTo>
                  <a:cubicBezTo>
                    <a:pt x="146050" y="416560"/>
                    <a:pt x="167640" y="427990"/>
                    <a:pt x="181610" y="441960"/>
                  </a:cubicBezTo>
                  <a:cubicBezTo>
                    <a:pt x="195580" y="454660"/>
                    <a:pt x="205740" y="480060"/>
                    <a:pt x="209550" y="495300"/>
                  </a:cubicBezTo>
                  <a:cubicBezTo>
                    <a:pt x="212090" y="506730"/>
                    <a:pt x="210820" y="515620"/>
                    <a:pt x="208280" y="527050"/>
                  </a:cubicBezTo>
                  <a:cubicBezTo>
                    <a:pt x="204470" y="542290"/>
                    <a:pt x="193040" y="566420"/>
                    <a:pt x="177800" y="579120"/>
                  </a:cubicBezTo>
                  <a:cubicBezTo>
                    <a:pt x="163830" y="593090"/>
                    <a:pt x="138430" y="600710"/>
                    <a:pt x="123190" y="603250"/>
                  </a:cubicBezTo>
                  <a:cubicBezTo>
                    <a:pt x="110490" y="605790"/>
                    <a:pt x="102870" y="604520"/>
                    <a:pt x="91440" y="601980"/>
                  </a:cubicBezTo>
                  <a:cubicBezTo>
                    <a:pt x="76200" y="595630"/>
                    <a:pt x="52070" y="580390"/>
                    <a:pt x="40640" y="568960"/>
                  </a:cubicBezTo>
                  <a:cubicBezTo>
                    <a:pt x="33020" y="560070"/>
                    <a:pt x="27940" y="553720"/>
                    <a:pt x="25400" y="542290"/>
                  </a:cubicBezTo>
                  <a:cubicBezTo>
                    <a:pt x="20320" y="525780"/>
                    <a:pt x="17780" y="499110"/>
                    <a:pt x="24130" y="481330"/>
                  </a:cubicBezTo>
                  <a:cubicBezTo>
                    <a:pt x="29210" y="462280"/>
                    <a:pt x="43180" y="443230"/>
                    <a:pt x="58420" y="431800"/>
                  </a:cubicBezTo>
                  <a:cubicBezTo>
                    <a:pt x="74930" y="420370"/>
                    <a:pt x="97790" y="412750"/>
                    <a:pt x="116840" y="414020"/>
                  </a:cubicBezTo>
                  <a:cubicBezTo>
                    <a:pt x="135890" y="414020"/>
                    <a:pt x="158750" y="422910"/>
                    <a:pt x="173990" y="434340"/>
                  </a:cubicBezTo>
                  <a:cubicBezTo>
                    <a:pt x="189230" y="447040"/>
                    <a:pt x="201930" y="464820"/>
                    <a:pt x="207010" y="485140"/>
                  </a:cubicBezTo>
                  <a:cubicBezTo>
                    <a:pt x="213360" y="510540"/>
                    <a:pt x="208280" y="551180"/>
                    <a:pt x="199390" y="576580"/>
                  </a:cubicBezTo>
                  <a:cubicBezTo>
                    <a:pt x="191770" y="598170"/>
                    <a:pt x="176530" y="619760"/>
                    <a:pt x="161290" y="632460"/>
                  </a:cubicBezTo>
                  <a:cubicBezTo>
                    <a:pt x="148590" y="641350"/>
                    <a:pt x="133350" y="646430"/>
                    <a:pt x="119380" y="647700"/>
                  </a:cubicBezTo>
                  <a:cubicBezTo>
                    <a:pt x="104140" y="650240"/>
                    <a:pt x="88900" y="648970"/>
                    <a:pt x="73660" y="642620"/>
                  </a:cubicBezTo>
                  <a:cubicBezTo>
                    <a:pt x="55880" y="635000"/>
                    <a:pt x="35560" y="617220"/>
                    <a:pt x="22860" y="598170"/>
                  </a:cubicBezTo>
                  <a:cubicBezTo>
                    <a:pt x="10160" y="575310"/>
                    <a:pt x="6350" y="542290"/>
                    <a:pt x="3810" y="513080"/>
                  </a:cubicBezTo>
                  <a:cubicBezTo>
                    <a:pt x="0" y="481330"/>
                    <a:pt x="3810" y="455930"/>
                    <a:pt x="6350" y="412750"/>
                  </a:cubicBezTo>
                  <a:cubicBezTo>
                    <a:pt x="11430" y="332740"/>
                    <a:pt x="26670" y="134620"/>
                    <a:pt x="41910" y="77470"/>
                  </a:cubicBezTo>
                  <a:cubicBezTo>
                    <a:pt x="46990" y="57150"/>
                    <a:pt x="50800" y="49530"/>
                    <a:pt x="59690" y="38100"/>
                  </a:cubicBezTo>
                  <a:cubicBezTo>
                    <a:pt x="67310" y="26670"/>
                    <a:pt x="78740" y="16510"/>
                    <a:pt x="92710" y="11430"/>
                  </a:cubicBezTo>
                  <a:cubicBezTo>
                    <a:pt x="110490" y="3810"/>
                    <a:pt x="137160" y="0"/>
                    <a:pt x="156210" y="6350"/>
                  </a:cubicBezTo>
                  <a:cubicBezTo>
                    <a:pt x="176530" y="11430"/>
                    <a:pt x="196850" y="27940"/>
                    <a:pt x="208280" y="44450"/>
                  </a:cubicBezTo>
                  <a:cubicBezTo>
                    <a:pt x="218440" y="62230"/>
                    <a:pt x="220980" y="107950"/>
                    <a:pt x="220980" y="10795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1" id="91"/>
          <p:cNvGrpSpPr/>
          <p:nvPr/>
        </p:nvGrpSpPr>
        <p:grpSpPr>
          <a:xfrm rot="0">
            <a:off x="5352097" y="8760143"/>
            <a:ext cx="501968" cy="897255"/>
            <a:chOff x="0" y="0"/>
            <a:chExt cx="669290" cy="119634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49530" y="49530"/>
              <a:ext cx="570230" cy="1099820"/>
            </a:xfrm>
            <a:custGeom>
              <a:avLst/>
              <a:gdLst/>
              <a:ahLst/>
              <a:cxnLst/>
              <a:rect r="r" b="b" t="t" l="l"/>
              <a:pathLst>
                <a:path h="1099820" w="570230">
                  <a:moveTo>
                    <a:pt x="563880" y="908050"/>
                  </a:moveTo>
                  <a:cubicBezTo>
                    <a:pt x="511810" y="1029970"/>
                    <a:pt x="459740" y="1088390"/>
                    <a:pt x="422910" y="1094740"/>
                  </a:cubicBezTo>
                  <a:cubicBezTo>
                    <a:pt x="392430" y="1099820"/>
                    <a:pt x="356870" y="1080770"/>
                    <a:pt x="334010" y="1059180"/>
                  </a:cubicBezTo>
                  <a:cubicBezTo>
                    <a:pt x="308610" y="1036320"/>
                    <a:pt x="299720" y="1000760"/>
                    <a:pt x="284480" y="952500"/>
                  </a:cubicBezTo>
                  <a:cubicBezTo>
                    <a:pt x="257810" y="863600"/>
                    <a:pt x="250190" y="664210"/>
                    <a:pt x="219710" y="556260"/>
                  </a:cubicBezTo>
                  <a:cubicBezTo>
                    <a:pt x="196850" y="476250"/>
                    <a:pt x="166370" y="410210"/>
                    <a:pt x="135890" y="354330"/>
                  </a:cubicBezTo>
                  <a:cubicBezTo>
                    <a:pt x="111760" y="311150"/>
                    <a:pt x="78740" y="288290"/>
                    <a:pt x="59690" y="243840"/>
                  </a:cubicBezTo>
                  <a:cubicBezTo>
                    <a:pt x="35560" y="189230"/>
                    <a:pt x="6350" y="77470"/>
                    <a:pt x="15240" y="44450"/>
                  </a:cubicBezTo>
                  <a:cubicBezTo>
                    <a:pt x="19050" y="31750"/>
                    <a:pt x="26670" y="27940"/>
                    <a:pt x="36830" y="21590"/>
                  </a:cubicBezTo>
                  <a:cubicBezTo>
                    <a:pt x="49530" y="12700"/>
                    <a:pt x="74930" y="1270"/>
                    <a:pt x="93980" y="1270"/>
                  </a:cubicBezTo>
                  <a:cubicBezTo>
                    <a:pt x="113030" y="1270"/>
                    <a:pt x="135890" y="7620"/>
                    <a:pt x="151130" y="19050"/>
                  </a:cubicBezTo>
                  <a:cubicBezTo>
                    <a:pt x="167640" y="30480"/>
                    <a:pt x="180340" y="54610"/>
                    <a:pt x="186690" y="69850"/>
                  </a:cubicBezTo>
                  <a:cubicBezTo>
                    <a:pt x="190500" y="80010"/>
                    <a:pt x="191770" y="88900"/>
                    <a:pt x="190500" y="100330"/>
                  </a:cubicBezTo>
                  <a:cubicBezTo>
                    <a:pt x="189230" y="116840"/>
                    <a:pt x="177800" y="143510"/>
                    <a:pt x="168910" y="157480"/>
                  </a:cubicBezTo>
                  <a:cubicBezTo>
                    <a:pt x="162560" y="166370"/>
                    <a:pt x="156210" y="171450"/>
                    <a:pt x="146050" y="177800"/>
                  </a:cubicBezTo>
                  <a:cubicBezTo>
                    <a:pt x="130810" y="185420"/>
                    <a:pt x="102870" y="191770"/>
                    <a:pt x="86360" y="191770"/>
                  </a:cubicBezTo>
                  <a:cubicBezTo>
                    <a:pt x="74930" y="191770"/>
                    <a:pt x="67310" y="189230"/>
                    <a:pt x="57150" y="184150"/>
                  </a:cubicBezTo>
                  <a:cubicBezTo>
                    <a:pt x="41910" y="176530"/>
                    <a:pt x="21590" y="160020"/>
                    <a:pt x="11430" y="142240"/>
                  </a:cubicBezTo>
                  <a:cubicBezTo>
                    <a:pt x="2540" y="125730"/>
                    <a:pt x="0" y="99060"/>
                    <a:pt x="1270" y="82550"/>
                  </a:cubicBezTo>
                  <a:cubicBezTo>
                    <a:pt x="1270" y="71120"/>
                    <a:pt x="5080" y="62230"/>
                    <a:pt x="10160" y="53340"/>
                  </a:cubicBezTo>
                  <a:cubicBezTo>
                    <a:pt x="15240" y="44450"/>
                    <a:pt x="19050" y="35560"/>
                    <a:pt x="27940" y="27940"/>
                  </a:cubicBezTo>
                  <a:cubicBezTo>
                    <a:pt x="40640" y="17780"/>
                    <a:pt x="67310" y="5080"/>
                    <a:pt x="83820" y="1270"/>
                  </a:cubicBezTo>
                  <a:cubicBezTo>
                    <a:pt x="95250" y="0"/>
                    <a:pt x="102870" y="0"/>
                    <a:pt x="114300" y="2540"/>
                  </a:cubicBezTo>
                  <a:cubicBezTo>
                    <a:pt x="129540" y="7620"/>
                    <a:pt x="153670" y="19050"/>
                    <a:pt x="166370" y="33020"/>
                  </a:cubicBezTo>
                  <a:cubicBezTo>
                    <a:pt x="179070" y="48260"/>
                    <a:pt x="189230" y="71120"/>
                    <a:pt x="190500" y="90170"/>
                  </a:cubicBezTo>
                  <a:cubicBezTo>
                    <a:pt x="191770" y="109220"/>
                    <a:pt x="167640" y="139700"/>
                    <a:pt x="175260" y="148590"/>
                  </a:cubicBezTo>
                  <a:cubicBezTo>
                    <a:pt x="181610" y="156210"/>
                    <a:pt x="209550" y="138430"/>
                    <a:pt x="222250" y="146050"/>
                  </a:cubicBezTo>
                  <a:cubicBezTo>
                    <a:pt x="240030" y="157480"/>
                    <a:pt x="245110" y="199390"/>
                    <a:pt x="261620" y="227330"/>
                  </a:cubicBezTo>
                  <a:cubicBezTo>
                    <a:pt x="280670" y="259080"/>
                    <a:pt x="311150" y="283210"/>
                    <a:pt x="334010" y="325120"/>
                  </a:cubicBezTo>
                  <a:cubicBezTo>
                    <a:pt x="365760" y="386080"/>
                    <a:pt x="396240" y="474980"/>
                    <a:pt x="417830" y="562610"/>
                  </a:cubicBezTo>
                  <a:cubicBezTo>
                    <a:pt x="441960" y="666750"/>
                    <a:pt x="497840" y="857250"/>
                    <a:pt x="463550" y="909320"/>
                  </a:cubicBezTo>
                  <a:cubicBezTo>
                    <a:pt x="445770" y="937260"/>
                    <a:pt x="374650" y="948690"/>
                    <a:pt x="363220" y="935990"/>
                  </a:cubicBezTo>
                  <a:cubicBezTo>
                    <a:pt x="351790" y="923290"/>
                    <a:pt x="386080" y="853440"/>
                    <a:pt x="401320" y="830580"/>
                  </a:cubicBezTo>
                  <a:cubicBezTo>
                    <a:pt x="410210" y="815340"/>
                    <a:pt x="420370" y="807720"/>
                    <a:pt x="433070" y="800100"/>
                  </a:cubicBezTo>
                  <a:cubicBezTo>
                    <a:pt x="444500" y="793750"/>
                    <a:pt x="461010" y="788670"/>
                    <a:pt x="474980" y="788670"/>
                  </a:cubicBezTo>
                  <a:cubicBezTo>
                    <a:pt x="488950" y="787400"/>
                    <a:pt x="504190" y="791210"/>
                    <a:pt x="516890" y="796290"/>
                  </a:cubicBezTo>
                  <a:cubicBezTo>
                    <a:pt x="529590" y="802640"/>
                    <a:pt x="542290" y="812800"/>
                    <a:pt x="551180" y="824230"/>
                  </a:cubicBezTo>
                  <a:cubicBezTo>
                    <a:pt x="558800" y="835660"/>
                    <a:pt x="565150" y="850900"/>
                    <a:pt x="567690" y="864870"/>
                  </a:cubicBezTo>
                  <a:cubicBezTo>
                    <a:pt x="570230" y="878840"/>
                    <a:pt x="563880" y="908050"/>
                    <a:pt x="563880" y="90805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3" id="93"/>
          <p:cNvGrpSpPr/>
          <p:nvPr/>
        </p:nvGrpSpPr>
        <p:grpSpPr>
          <a:xfrm rot="0">
            <a:off x="5279708" y="8554402"/>
            <a:ext cx="431482" cy="1324927"/>
            <a:chOff x="0" y="0"/>
            <a:chExt cx="575310" cy="176657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49530" y="44450"/>
              <a:ext cx="480060" cy="1672590"/>
            </a:xfrm>
            <a:custGeom>
              <a:avLst/>
              <a:gdLst/>
              <a:ahLst/>
              <a:cxnLst/>
              <a:rect r="r" b="b" t="t" l="l"/>
              <a:pathLst>
                <a:path h="1672590" w="480060">
                  <a:moveTo>
                    <a:pt x="179070" y="302260"/>
                  </a:moveTo>
                  <a:cubicBezTo>
                    <a:pt x="287020" y="689610"/>
                    <a:pt x="397510" y="1286510"/>
                    <a:pt x="416560" y="1452880"/>
                  </a:cubicBezTo>
                  <a:cubicBezTo>
                    <a:pt x="422910" y="1511300"/>
                    <a:pt x="425450" y="1539240"/>
                    <a:pt x="420370" y="1572260"/>
                  </a:cubicBezTo>
                  <a:cubicBezTo>
                    <a:pt x="416560" y="1597660"/>
                    <a:pt x="408940" y="1621790"/>
                    <a:pt x="397510" y="1637030"/>
                  </a:cubicBezTo>
                  <a:cubicBezTo>
                    <a:pt x="388620" y="1649730"/>
                    <a:pt x="374650" y="1657350"/>
                    <a:pt x="360680" y="1663700"/>
                  </a:cubicBezTo>
                  <a:cubicBezTo>
                    <a:pt x="346710" y="1668780"/>
                    <a:pt x="330200" y="1671320"/>
                    <a:pt x="314960" y="1670050"/>
                  </a:cubicBezTo>
                  <a:cubicBezTo>
                    <a:pt x="299720" y="1668780"/>
                    <a:pt x="284480" y="1662430"/>
                    <a:pt x="271780" y="1653540"/>
                  </a:cubicBezTo>
                  <a:cubicBezTo>
                    <a:pt x="259080" y="1645920"/>
                    <a:pt x="247650" y="1633220"/>
                    <a:pt x="241300" y="1620520"/>
                  </a:cubicBezTo>
                  <a:cubicBezTo>
                    <a:pt x="233680" y="1607820"/>
                    <a:pt x="231140" y="1600200"/>
                    <a:pt x="228600" y="1576070"/>
                  </a:cubicBezTo>
                  <a:cubicBezTo>
                    <a:pt x="222250" y="1483360"/>
                    <a:pt x="325120" y="1113790"/>
                    <a:pt x="304800" y="897890"/>
                  </a:cubicBezTo>
                  <a:cubicBezTo>
                    <a:pt x="287020" y="692150"/>
                    <a:pt x="177800" y="448310"/>
                    <a:pt x="129540" y="307340"/>
                  </a:cubicBezTo>
                  <a:cubicBezTo>
                    <a:pt x="101600" y="227330"/>
                    <a:pt x="66040" y="167640"/>
                    <a:pt x="57150" y="121920"/>
                  </a:cubicBezTo>
                  <a:cubicBezTo>
                    <a:pt x="52070" y="97790"/>
                    <a:pt x="48260" y="82550"/>
                    <a:pt x="55880" y="64770"/>
                  </a:cubicBezTo>
                  <a:cubicBezTo>
                    <a:pt x="64770" y="43180"/>
                    <a:pt x="95250" y="15240"/>
                    <a:pt x="116840" y="6350"/>
                  </a:cubicBezTo>
                  <a:cubicBezTo>
                    <a:pt x="134620" y="0"/>
                    <a:pt x="157480" y="2540"/>
                    <a:pt x="173990" y="8890"/>
                  </a:cubicBezTo>
                  <a:cubicBezTo>
                    <a:pt x="191770" y="15240"/>
                    <a:pt x="209550" y="29210"/>
                    <a:pt x="218440" y="45720"/>
                  </a:cubicBezTo>
                  <a:cubicBezTo>
                    <a:pt x="228600" y="66040"/>
                    <a:pt x="231140" y="107950"/>
                    <a:pt x="223520" y="129540"/>
                  </a:cubicBezTo>
                  <a:cubicBezTo>
                    <a:pt x="217170" y="148590"/>
                    <a:pt x="200660" y="163830"/>
                    <a:pt x="184150" y="171450"/>
                  </a:cubicBezTo>
                  <a:cubicBezTo>
                    <a:pt x="168910" y="180340"/>
                    <a:pt x="147320" y="186690"/>
                    <a:pt x="128270" y="181610"/>
                  </a:cubicBezTo>
                  <a:cubicBezTo>
                    <a:pt x="105410" y="176530"/>
                    <a:pt x="71120" y="153670"/>
                    <a:pt x="60960" y="130810"/>
                  </a:cubicBezTo>
                  <a:cubicBezTo>
                    <a:pt x="49530" y="109220"/>
                    <a:pt x="54610" y="68580"/>
                    <a:pt x="64770" y="46990"/>
                  </a:cubicBezTo>
                  <a:cubicBezTo>
                    <a:pt x="72390" y="29210"/>
                    <a:pt x="91440" y="16510"/>
                    <a:pt x="107950" y="10160"/>
                  </a:cubicBezTo>
                  <a:cubicBezTo>
                    <a:pt x="124460" y="2540"/>
                    <a:pt x="147320" y="0"/>
                    <a:pt x="165100" y="6350"/>
                  </a:cubicBezTo>
                  <a:cubicBezTo>
                    <a:pt x="186690" y="13970"/>
                    <a:pt x="205740" y="30480"/>
                    <a:pt x="227330" y="63500"/>
                  </a:cubicBezTo>
                  <a:cubicBezTo>
                    <a:pt x="287020" y="156210"/>
                    <a:pt x="392430" y="505460"/>
                    <a:pt x="433070" y="668020"/>
                  </a:cubicBezTo>
                  <a:cubicBezTo>
                    <a:pt x="458470" y="774700"/>
                    <a:pt x="471170" y="828040"/>
                    <a:pt x="474980" y="938530"/>
                  </a:cubicBezTo>
                  <a:cubicBezTo>
                    <a:pt x="480060" y="1112520"/>
                    <a:pt x="455930" y="1526540"/>
                    <a:pt x="410210" y="1617980"/>
                  </a:cubicBezTo>
                  <a:cubicBezTo>
                    <a:pt x="396240" y="1645920"/>
                    <a:pt x="378460" y="1654810"/>
                    <a:pt x="360680" y="1663700"/>
                  </a:cubicBezTo>
                  <a:cubicBezTo>
                    <a:pt x="345440" y="1670050"/>
                    <a:pt x="330200" y="1672590"/>
                    <a:pt x="314960" y="1670050"/>
                  </a:cubicBezTo>
                  <a:cubicBezTo>
                    <a:pt x="295910" y="1666240"/>
                    <a:pt x="267970" y="1652270"/>
                    <a:pt x="254000" y="1639570"/>
                  </a:cubicBezTo>
                  <a:cubicBezTo>
                    <a:pt x="242570" y="1628140"/>
                    <a:pt x="237490" y="1617980"/>
                    <a:pt x="232410" y="1598930"/>
                  </a:cubicBezTo>
                  <a:cubicBezTo>
                    <a:pt x="219710" y="1558290"/>
                    <a:pt x="224790" y="1488440"/>
                    <a:pt x="213360" y="1398270"/>
                  </a:cubicBezTo>
                  <a:cubicBezTo>
                    <a:pt x="187960" y="1212850"/>
                    <a:pt x="107950" y="732790"/>
                    <a:pt x="64770" y="543560"/>
                  </a:cubicBezTo>
                  <a:cubicBezTo>
                    <a:pt x="41910" y="447040"/>
                    <a:pt x="0" y="377190"/>
                    <a:pt x="1270" y="327660"/>
                  </a:cubicBezTo>
                  <a:cubicBezTo>
                    <a:pt x="2540" y="302260"/>
                    <a:pt x="10160" y="283210"/>
                    <a:pt x="22860" y="267970"/>
                  </a:cubicBezTo>
                  <a:cubicBezTo>
                    <a:pt x="35560" y="252730"/>
                    <a:pt x="58420" y="238760"/>
                    <a:pt x="78740" y="236220"/>
                  </a:cubicBezTo>
                  <a:cubicBezTo>
                    <a:pt x="99060" y="233680"/>
                    <a:pt x="124460" y="238760"/>
                    <a:pt x="140970" y="250190"/>
                  </a:cubicBezTo>
                  <a:cubicBezTo>
                    <a:pt x="158750" y="261620"/>
                    <a:pt x="179070" y="302260"/>
                    <a:pt x="179070" y="30226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95" id="95"/>
          <p:cNvSpPr/>
          <p:nvPr/>
        </p:nvSpPr>
        <p:spPr>
          <a:xfrm flipH="false" flipV="false" rot="0">
            <a:off x="8287703" y="8100875"/>
            <a:ext cx="1005183" cy="439240"/>
          </a:xfrm>
          <a:custGeom>
            <a:avLst/>
            <a:gdLst/>
            <a:ahLst/>
            <a:cxnLst/>
            <a:rect r="r" b="b" t="t" l="l"/>
            <a:pathLst>
              <a:path h="439240" w="1005183">
                <a:moveTo>
                  <a:pt x="0" y="0"/>
                </a:moveTo>
                <a:lnTo>
                  <a:pt x="1005183" y="0"/>
                </a:lnTo>
                <a:lnTo>
                  <a:pt x="1005183" y="439240"/>
                </a:lnTo>
                <a:lnTo>
                  <a:pt x="0" y="43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0">
            <a:off x="8287703" y="4742905"/>
            <a:ext cx="1005183" cy="439240"/>
          </a:xfrm>
          <a:custGeom>
            <a:avLst/>
            <a:gdLst/>
            <a:ahLst/>
            <a:cxnLst/>
            <a:rect r="r" b="b" t="t" l="l"/>
            <a:pathLst>
              <a:path h="439240" w="1005183">
                <a:moveTo>
                  <a:pt x="0" y="0"/>
                </a:moveTo>
                <a:lnTo>
                  <a:pt x="1005183" y="0"/>
                </a:lnTo>
                <a:lnTo>
                  <a:pt x="1005183" y="439240"/>
                </a:lnTo>
                <a:lnTo>
                  <a:pt x="0" y="43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7" id="97"/>
          <p:cNvSpPr/>
          <p:nvPr/>
        </p:nvSpPr>
        <p:spPr>
          <a:xfrm flipH="false" flipV="false" rot="0">
            <a:off x="8261985" y="2880629"/>
            <a:ext cx="1005183" cy="439240"/>
          </a:xfrm>
          <a:custGeom>
            <a:avLst/>
            <a:gdLst/>
            <a:ahLst/>
            <a:cxnLst/>
            <a:rect r="r" b="b" t="t" l="l"/>
            <a:pathLst>
              <a:path h="439240" w="1005183">
                <a:moveTo>
                  <a:pt x="0" y="0"/>
                </a:moveTo>
                <a:lnTo>
                  <a:pt x="1005183" y="0"/>
                </a:lnTo>
                <a:lnTo>
                  <a:pt x="1005183" y="439240"/>
                </a:lnTo>
                <a:lnTo>
                  <a:pt x="0" y="43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8" id="98"/>
          <p:cNvGrpSpPr/>
          <p:nvPr/>
        </p:nvGrpSpPr>
        <p:grpSpPr>
          <a:xfrm rot="0">
            <a:off x="5308282" y="9337357"/>
            <a:ext cx="349568" cy="1057275"/>
            <a:chOff x="0" y="0"/>
            <a:chExt cx="466090" cy="140970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45720" y="46990"/>
              <a:ext cx="368300" cy="1313180"/>
            </a:xfrm>
            <a:custGeom>
              <a:avLst/>
              <a:gdLst/>
              <a:ahLst/>
              <a:cxnLst/>
              <a:rect r="r" b="b" t="t" l="l"/>
              <a:pathLst>
                <a:path h="1313180" w="368300">
                  <a:moveTo>
                    <a:pt x="368300" y="100330"/>
                  </a:moveTo>
                  <a:cubicBezTo>
                    <a:pt x="325120" y="543560"/>
                    <a:pt x="252730" y="1135380"/>
                    <a:pt x="200660" y="1247140"/>
                  </a:cubicBezTo>
                  <a:cubicBezTo>
                    <a:pt x="186690" y="1277620"/>
                    <a:pt x="176530" y="1286510"/>
                    <a:pt x="158750" y="1297940"/>
                  </a:cubicBezTo>
                  <a:cubicBezTo>
                    <a:pt x="140970" y="1308100"/>
                    <a:pt x="113030" y="1311910"/>
                    <a:pt x="95250" y="1311910"/>
                  </a:cubicBezTo>
                  <a:cubicBezTo>
                    <a:pt x="82550" y="1310640"/>
                    <a:pt x="74930" y="1309370"/>
                    <a:pt x="63500" y="1303020"/>
                  </a:cubicBezTo>
                  <a:cubicBezTo>
                    <a:pt x="48260" y="1294130"/>
                    <a:pt x="25400" y="1276350"/>
                    <a:pt x="16510" y="1258570"/>
                  </a:cubicBezTo>
                  <a:cubicBezTo>
                    <a:pt x="6350" y="1239520"/>
                    <a:pt x="2540" y="1214120"/>
                    <a:pt x="5080" y="1193800"/>
                  </a:cubicBezTo>
                  <a:cubicBezTo>
                    <a:pt x="8890" y="1173480"/>
                    <a:pt x="24130" y="1149350"/>
                    <a:pt x="35560" y="1136650"/>
                  </a:cubicBezTo>
                  <a:cubicBezTo>
                    <a:pt x="44450" y="1127760"/>
                    <a:pt x="52070" y="1122680"/>
                    <a:pt x="63500" y="1117600"/>
                  </a:cubicBezTo>
                  <a:cubicBezTo>
                    <a:pt x="80010" y="1112520"/>
                    <a:pt x="110490" y="1108710"/>
                    <a:pt x="128270" y="1111250"/>
                  </a:cubicBezTo>
                  <a:cubicBezTo>
                    <a:pt x="139700" y="1112520"/>
                    <a:pt x="148590" y="1116330"/>
                    <a:pt x="158750" y="1122680"/>
                  </a:cubicBezTo>
                  <a:cubicBezTo>
                    <a:pt x="172720" y="1132840"/>
                    <a:pt x="193040" y="1153160"/>
                    <a:pt x="200660" y="1172210"/>
                  </a:cubicBezTo>
                  <a:cubicBezTo>
                    <a:pt x="208280" y="1191260"/>
                    <a:pt x="209550" y="1217930"/>
                    <a:pt x="204470" y="1236980"/>
                  </a:cubicBezTo>
                  <a:cubicBezTo>
                    <a:pt x="198120" y="1257300"/>
                    <a:pt x="184150" y="1278890"/>
                    <a:pt x="167640" y="1291590"/>
                  </a:cubicBezTo>
                  <a:cubicBezTo>
                    <a:pt x="151130" y="1303020"/>
                    <a:pt x="123190" y="1310640"/>
                    <a:pt x="106680" y="1311910"/>
                  </a:cubicBezTo>
                  <a:cubicBezTo>
                    <a:pt x="93980" y="1313180"/>
                    <a:pt x="85090" y="1311910"/>
                    <a:pt x="73660" y="1306830"/>
                  </a:cubicBezTo>
                  <a:cubicBezTo>
                    <a:pt x="57150" y="1300480"/>
                    <a:pt x="33020" y="1283970"/>
                    <a:pt x="21590" y="1267460"/>
                  </a:cubicBezTo>
                  <a:cubicBezTo>
                    <a:pt x="10160" y="1250950"/>
                    <a:pt x="6350" y="1234440"/>
                    <a:pt x="5080" y="1205230"/>
                  </a:cubicBezTo>
                  <a:cubicBezTo>
                    <a:pt x="0" y="1131570"/>
                    <a:pt x="43180" y="922020"/>
                    <a:pt x="63500" y="819150"/>
                  </a:cubicBezTo>
                  <a:cubicBezTo>
                    <a:pt x="77470" y="749300"/>
                    <a:pt x="100330" y="697230"/>
                    <a:pt x="106680" y="646430"/>
                  </a:cubicBezTo>
                  <a:cubicBezTo>
                    <a:pt x="111760" y="607060"/>
                    <a:pt x="105410" y="580390"/>
                    <a:pt x="110490" y="539750"/>
                  </a:cubicBezTo>
                  <a:cubicBezTo>
                    <a:pt x="118110" y="481330"/>
                    <a:pt x="146050" y="407670"/>
                    <a:pt x="158750" y="334010"/>
                  </a:cubicBezTo>
                  <a:cubicBezTo>
                    <a:pt x="173990" y="250190"/>
                    <a:pt x="168910" y="119380"/>
                    <a:pt x="190500" y="66040"/>
                  </a:cubicBezTo>
                  <a:cubicBezTo>
                    <a:pt x="200660" y="40640"/>
                    <a:pt x="213360" y="25400"/>
                    <a:pt x="231140" y="15240"/>
                  </a:cubicBezTo>
                  <a:cubicBezTo>
                    <a:pt x="247650" y="5080"/>
                    <a:pt x="274320" y="0"/>
                    <a:pt x="294640" y="3810"/>
                  </a:cubicBezTo>
                  <a:cubicBezTo>
                    <a:pt x="313690" y="7620"/>
                    <a:pt x="336550" y="22860"/>
                    <a:pt x="349250" y="38100"/>
                  </a:cubicBezTo>
                  <a:cubicBezTo>
                    <a:pt x="361950" y="54610"/>
                    <a:pt x="368300" y="100330"/>
                    <a:pt x="368300" y="10033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0" id="100"/>
          <p:cNvGrpSpPr/>
          <p:nvPr/>
        </p:nvGrpSpPr>
        <p:grpSpPr>
          <a:xfrm rot="0">
            <a:off x="5282565" y="8923020"/>
            <a:ext cx="373380" cy="1616392"/>
            <a:chOff x="0" y="0"/>
            <a:chExt cx="497840" cy="215519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49530" y="48260"/>
              <a:ext cx="398780" cy="2057400"/>
            </a:xfrm>
            <a:custGeom>
              <a:avLst/>
              <a:gdLst/>
              <a:ahLst/>
              <a:cxnLst/>
              <a:rect r="r" b="b" t="t" l="l"/>
              <a:pathLst>
                <a:path h="2057400" w="398780">
                  <a:moveTo>
                    <a:pt x="140970" y="1440180"/>
                  </a:moveTo>
                  <a:cubicBezTo>
                    <a:pt x="209550" y="850900"/>
                    <a:pt x="171450" y="697230"/>
                    <a:pt x="162560" y="563880"/>
                  </a:cubicBezTo>
                  <a:cubicBezTo>
                    <a:pt x="156210" y="449580"/>
                    <a:pt x="163830" y="318770"/>
                    <a:pt x="154940" y="245110"/>
                  </a:cubicBezTo>
                  <a:cubicBezTo>
                    <a:pt x="151130" y="205740"/>
                    <a:pt x="123190" y="175260"/>
                    <a:pt x="137160" y="154940"/>
                  </a:cubicBezTo>
                  <a:cubicBezTo>
                    <a:pt x="154940" y="128270"/>
                    <a:pt x="260350" y="102870"/>
                    <a:pt x="288290" y="123190"/>
                  </a:cubicBezTo>
                  <a:cubicBezTo>
                    <a:pt x="314960" y="140970"/>
                    <a:pt x="306070" y="215900"/>
                    <a:pt x="308610" y="259080"/>
                  </a:cubicBezTo>
                  <a:cubicBezTo>
                    <a:pt x="311150" y="297180"/>
                    <a:pt x="304800" y="327660"/>
                    <a:pt x="308610" y="368300"/>
                  </a:cubicBezTo>
                  <a:cubicBezTo>
                    <a:pt x="312420" y="424180"/>
                    <a:pt x="336550" y="480060"/>
                    <a:pt x="342900" y="558800"/>
                  </a:cubicBezTo>
                  <a:cubicBezTo>
                    <a:pt x="354330" y="685800"/>
                    <a:pt x="353060" y="872490"/>
                    <a:pt x="336550" y="1065530"/>
                  </a:cubicBezTo>
                  <a:cubicBezTo>
                    <a:pt x="313690" y="1324610"/>
                    <a:pt x="226060" y="1858010"/>
                    <a:pt x="187960" y="1976120"/>
                  </a:cubicBezTo>
                  <a:cubicBezTo>
                    <a:pt x="177800" y="2005330"/>
                    <a:pt x="173990" y="2015490"/>
                    <a:pt x="161290" y="2029460"/>
                  </a:cubicBezTo>
                  <a:cubicBezTo>
                    <a:pt x="147320" y="2042160"/>
                    <a:pt x="123190" y="2052320"/>
                    <a:pt x="106680" y="2054860"/>
                  </a:cubicBezTo>
                  <a:cubicBezTo>
                    <a:pt x="95250" y="2057400"/>
                    <a:pt x="87630" y="2057400"/>
                    <a:pt x="76200" y="2054860"/>
                  </a:cubicBezTo>
                  <a:cubicBezTo>
                    <a:pt x="60960" y="2049780"/>
                    <a:pt x="36830" y="2038350"/>
                    <a:pt x="24130" y="2024380"/>
                  </a:cubicBezTo>
                  <a:cubicBezTo>
                    <a:pt x="12700" y="2010410"/>
                    <a:pt x="2540" y="1987550"/>
                    <a:pt x="1270" y="1968500"/>
                  </a:cubicBezTo>
                  <a:cubicBezTo>
                    <a:pt x="0" y="1950720"/>
                    <a:pt x="8890" y="1925320"/>
                    <a:pt x="16510" y="1911350"/>
                  </a:cubicBezTo>
                  <a:cubicBezTo>
                    <a:pt x="21590" y="1901190"/>
                    <a:pt x="27940" y="1894840"/>
                    <a:pt x="36830" y="1888490"/>
                  </a:cubicBezTo>
                  <a:cubicBezTo>
                    <a:pt x="50800" y="1879600"/>
                    <a:pt x="74930" y="1869440"/>
                    <a:pt x="93980" y="1868170"/>
                  </a:cubicBezTo>
                  <a:cubicBezTo>
                    <a:pt x="113030" y="1868170"/>
                    <a:pt x="137160" y="1878330"/>
                    <a:pt x="151130" y="1887220"/>
                  </a:cubicBezTo>
                  <a:cubicBezTo>
                    <a:pt x="160020" y="1892300"/>
                    <a:pt x="166370" y="1898650"/>
                    <a:pt x="171450" y="1908810"/>
                  </a:cubicBezTo>
                  <a:cubicBezTo>
                    <a:pt x="180340" y="1922780"/>
                    <a:pt x="189230" y="1946910"/>
                    <a:pt x="189230" y="1965960"/>
                  </a:cubicBezTo>
                  <a:cubicBezTo>
                    <a:pt x="187960" y="1985010"/>
                    <a:pt x="180340" y="2006600"/>
                    <a:pt x="167640" y="2021840"/>
                  </a:cubicBezTo>
                  <a:cubicBezTo>
                    <a:pt x="156210" y="2037080"/>
                    <a:pt x="132080" y="2048510"/>
                    <a:pt x="116840" y="2053590"/>
                  </a:cubicBezTo>
                  <a:cubicBezTo>
                    <a:pt x="105410" y="2057400"/>
                    <a:pt x="96520" y="2056130"/>
                    <a:pt x="86360" y="2056130"/>
                  </a:cubicBezTo>
                  <a:cubicBezTo>
                    <a:pt x="76200" y="2054860"/>
                    <a:pt x="67310" y="2053590"/>
                    <a:pt x="57150" y="2048510"/>
                  </a:cubicBezTo>
                  <a:cubicBezTo>
                    <a:pt x="43180" y="2040890"/>
                    <a:pt x="21590" y="2024380"/>
                    <a:pt x="12700" y="2007870"/>
                  </a:cubicBezTo>
                  <a:cubicBezTo>
                    <a:pt x="3810" y="1991360"/>
                    <a:pt x="2540" y="1979930"/>
                    <a:pt x="2540" y="1948180"/>
                  </a:cubicBezTo>
                  <a:cubicBezTo>
                    <a:pt x="0" y="1821180"/>
                    <a:pt x="118110" y="1239520"/>
                    <a:pt x="137160" y="984250"/>
                  </a:cubicBezTo>
                  <a:cubicBezTo>
                    <a:pt x="148590" y="819150"/>
                    <a:pt x="148590" y="684530"/>
                    <a:pt x="139700" y="571500"/>
                  </a:cubicBezTo>
                  <a:cubicBezTo>
                    <a:pt x="133350" y="491490"/>
                    <a:pt x="113030" y="438150"/>
                    <a:pt x="106680" y="368300"/>
                  </a:cubicBezTo>
                  <a:cubicBezTo>
                    <a:pt x="100330" y="298450"/>
                    <a:pt x="99060" y="209550"/>
                    <a:pt x="105410" y="152400"/>
                  </a:cubicBezTo>
                  <a:cubicBezTo>
                    <a:pt x="110490" y="113030"/>
                    <a:pt x="110490" y="80010"/>
                    <a:pt x="130810" y="55880"/>
                  </a:cubicBezTo>
                  <a:cubicBezTo>
                    <a:pt x="152400" y="29210"/>
                    <a:pt x="201930" y="0"/>
                    <a:pt x="233680" y="2540"/>
                  </a:cubicBezTo>
                  <a:cubicBezTo>
                    <a:pt x="262890" y="5080"/>
                    <a:pt x="295910" y="31750"/>
                    <a:pt x="316230" y="63500"/>
                  </a:cubicBezTo>
                  <a:cubicBezTo>
                    <a:pt x="344170" y="106680"/>
                    <a:pt x="349250" y="185420"/>
                    <a:pt x="356870" y="256540"/>
                  </a:cubicBezTo>
                  <a:cubicBezTo>
                    <a:pt x="367030" y="344170"/>
                    <a:pt x="355600" y="444500"/>
                    <a:pt x="360680" y="551180"/>
                  </a:cubicBezTo>
                  <a:cubicBezTo>
                    <a:pt x="367030" y="678180"/>
                    <a:pt x="394970" y="876300"/>
                    <a:pt x="397510" y="967740"/>
                  </a:cubicBezTo>
                  <a:cubicBezTo>
                    <a:pt x="398780" y="1013460"/>
                    <a:pt x="398780" y="1024890"/>
                    <a:pt x="393700" y="1070610"/>
                  </a:cubicBezTo>
                  <a:cubicBezTo>
                    <a:pt x="383540" y="1163320"/>
                    <a:pt x="350520" y="1422400"/>
                    <a:pt x="314960" y="1489710"/>
                  </a:cubicBezTo>
                  <a:cubicBezTo>
                    <a:pt x="300990" y="1516380"/>
                    <a:pt x="288290" y="1527810"/>
                    <a:pt x="270510" y="1536700"/>
                  </a:cubicBezTo>
                  <a:cubicBezTo>
                    <a:pt x="252730" y="1545590"/>
                    <a:pt x="224790" y="1548130"/>
                    <a:pt x="205740" y="1541780"/>
                  </a:cubicBezTo>
                  <a:cubicBezTo>
                    <a:pt x="186690" y="1536700"/>
                    <a:pt x="165100" y="1520190"/>
                    <a:pt x="153670" y="1503680"/>
                  </a:cubicBezTo>
                  <a:cubicBezTo>
                    <a:pt x="143510" y="1485900"/>
                    <a:pt x="140970" y="1440180"/>
                    <a:pt x="140970" y="144018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2" id="102"/>
          <p:cNvGrpSpPr/>
          <p:nvPr/>
        </p:nvGrpSpPr>
        <p:grpSpPr>
          <a:xfrm rot="0">
            <a:off x="4490085" y="6567488"/>
            <a:ext cx="397192" cy="922020"/>
            <a:chOff x="0" y="0"/>
            <a:chExt cx="529590" cy="122936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44450" y="48260"/>
              <a:ext cx="436880" cy="1131570"/>
            </a:xfrm>
            <a:custGeom>
              <a:avLst/>
              <a:gdLst/>
              <a:ahLst/>
              <a:cxnLst/>
              <a:rect r="r" b="b" t="t" l="l"/>
              <a:pathLst>
                <a:path h="1131570" w="436880">
                  <a:moveTo>
                    <a:pt x="190500" y="92710"/>
                  </a:moveTo>
                  <a:cubicBezTo>
                    <a:pt x="214630" y="365760"/>
                    <a:pt x="248920" y="482600"/>
                    <a:pt x="273050" y="570230"/>
                  </a:cubicBezTo>
                  <a:cubicBezTo>
                    <a:pt x="292100" y="641350"/>
                    <a:pt x="304800" y="703580"/>
                    <a:pt x="330200" y="764540"/>
                  </a:cubicBezTo>
                  <a:cubicBezTo>
                    <a:pt x="354330" y="824230"/>
                    <a:pt x="402590" y="885190"/>
                    <a:pt x="419100" y="933450"/>
                  </a:cubicBezTo>
                  <a:cubicBezTo>
                    <a:pt x="430530" y="966470"/>
                    <a:pt x="434340" y="999490"/>
                    <a:pt x="434340" y="1022350"/>
                  </a:cubicBezTo>
                  <a:cubicBezTo>
                    <a:pt x="435610" y="1035050"/>
                    <a:pt x="435610" y="1042670"/>
                    <a:pt x="430530" y="1055370"/>
                  </a:cubicBezTo>
                  <a:cubicBezTo>
                    <a:pt x="424180" y="1071880"/>
                    <a:pt x="410210" y="1097280"/>
                    <a:pt x="393700" y="1108710"/>
                  </a:cubicBezTo>
                  <a:cubicBezTo>
                    <a:pt x="375920" y="1121410"/>
                    <a:pt x="351790" y="1130300"/>
                    <a:pt x="330200" y="1130300"/>
                  </a:cubicBezTo>
                  <a:cubicBezTo>
                    <a:pt x="309880" y="1130300"/>
                    <a:pt x="284480" y="1121410"/>
                    <a:pt x="267970" y="1108710"/>
                  </a:cubicBezTo>
                  <a:cubicBezTo>
                    <a:pt x="251460" y="1096010"/>
                    <a:pt x="237490" y="1073150"/>
                    <a:pt x="231140" y="1052830"/>
                  </a:cubicBezTo>
                  <a:cubicBezTo>
                    <a:pt x="226060" y="1032510"/>
                    <a:pt x="229870" y="1004570"/>
                    <a:pt x="236220" y="986790"/>
                  </a:cubicBezTo>
                  <a:cubicBezTo>
                    <a:pt x="240030" y="975360"/>
                    <a:pt x="246380" y="967740"/>
                    <a:pt x="252730" y="958850"/>
                  </a:cubicBezTo>
                  <a:cubicBezTo>
                    <a:pt x="260350" y="949960"/>
                    <a:pt x="267970" y="942340"/>
                    <a:pt x="279400" y="937260"/>
                  </a:cubicBezTo>
                  <a:cubicBezTo>
                    <a:pt x="294640" y="929640"/>
                    <a:pt x="326390" y="923290"/>
                    <a:pt x="344170" y="923290"/>
                  </a:cubicBezTo>
                  <a:cubicBezTo>
                    <a:pt x="355600" y="924560"/>
                    <a:pt x="364490" y="927100"/>
                    <a:pt x="375920" y="933450"/>
                  </a:cubicBezTo>
                  <a:cubicBezTo>
                    <a:pt x="391160" y="942340"/>
                    <a:pt x="414020" y="960120"/>
                    <a:pt x="422910" y="979170"/>
                  </a:cubicBezTo>
                  <a:cubicBezTo>
                    <a:pt x="433070" y="996950"/>
                    <a:pt x="436880" y="1023620"/>
                    <a:pt x="433070" y="1043940"/>
                  </a:cubicBezTo>
                  <a:cubicBezTo>
                    <a:pt x="429260" y="1064260"/>
                    <a:pt x="416560" y="1088390"/>
                    <a:pt x="401320" y="1102360"/>
                  </a:cubicBezTo>
                  <a:cubicBezTo>
                    <a:pt x="386080" y="1116330"/>
                    <a:pt x="361950" y="1127760"/>
                    <a:pt x="341630" y="1129030"/>
                  </a:cubicBezTo>
                  <a:cubicBezTo>
                    <a:pt x="321310" y="1131570"/>
                    <a:pt x="294640" y="1125220"/>
                    <a:pt x="276860" y="1115060"/>
                  </a:cubicBezTo>
                  <a:cubicBezTo>
                    <a:pt x="259080" y="1103630"/>
                    <a:pt x="250190" y="1089660"/>
                    <a:pt x="234950" y="1064260"/>
                  </a:cubicBezTo>
                  <a:cubicBezTo>
                    <a:pt x="201930" y="1009650"/>
                    <a:pt x="156210" y="892810"/>
                    <a:pt x="121920" y="782320"/>
                  </a:cubicBezTo>
                  <a:cubicBezTo>
                    <a:pt x="77470" y="636270"/>
                    <a:pt x="20320" y="381000"/>
                    <a:pt x="6350" y="255270"/>
                  </a:cubicBezTo>
                  <a:cubicBezTo>
                    <a:pt x="0" y="186690"/>
                    <a:pt x="3810" y="129540"/>
                    <a:pt x="8890" y="92710"/>
                  </a:cubicBezTo>
                  <a:cubicBezTo>
                    <a:pt x="11430" y="73660"/>
                    <a:pt x="12700" y="63500"/>
                    <a:pt x="19050" y="50800"/>
                  </a:cubicBezTo>
                  <a:cubicBezTo>
                    <a:pt x="25400" y="38100"/>
                    <a:pt x="34290" y="25400"/>
                    <a:pt x="48260" y="17780"/>
                  </a:cubicBezTo>
                  <a:cubicBezTo>
                    <a:pt x="63500" y="8890"/>
                    <a:pt x="90170" y="0"/>
                    <a:pt x="110490" y="2540"/>
                  </a:cubicBezTo>
                  <a:cubicBezTo>
                    <a:pt x="130810" y="5080"/>
                    <a:pt x="153670" y="17780"/>
                    <a:pt x="167640" y="33020"/>
                  </a:cubicBezTo>
                  <a:cubicBezTo>
                    <a:pt x="180340" y="46990"/>
                    <a:pt x="190500" y="92710"/>
                    <a:pt x="190500" y="92710"/>
                  </a:cubicBezTo>
                </a:path>
              </a:pathLst>
            </a:custGeom>
            <a:solidFill>
              <a:srgbClr val="17417D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04" id="104"/>
          <p:cNvSpPr/>
          <p:nvPr/>
        </p:nvSpPr>
        <p:spPr>
          <a:xfrm flipH="false" flipV="false" rot="0">
            <a:off x="6512243" y="1146689"/>
            <a:ext cx="1399699" cy="933981"/>
          </a:xfrm>
          <a:custGeom>
            <a:avLst/>
            <a:gdLst/>
            <a:ahLst/>
            <a:cxnLst/>
            <a:rect r="r" b="b" t="t" l="l"/>
            <a:pathLst>
              <a:path h="933981" w="1399699">
                <a:moveTo>
                  <a:pt x="0" y="0"/>
                </a:moveTo>
                <a:lnTo>
                  <a:pt x="1399698" y="0"/>
                </a:lnTo>
                <a:lnTo>
                  <a:pt x="1399698" y="933981"/>
                </a:lnTo>
                <a:lnTo>
                  <a:pt x="0" y="933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5" id="105"/>
          <p:cNvSpPr txBox="true"/>
          <p:nvPr/>
        </p:nvSpPr>
        <p:spPr>
          <a:xfrm rot="0">
            <a:off x="6502718" y="1281747"/>
            <a:ext cx="1131518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64"/>
              </a:lnSpc>
              <a:spcBef>
                <a:spcPct val="0"/>
              </a:spcBef>
            </a:pPr>
            <a:r>
              <a:rPr lang="en-US" sz="5470">
                <a:solidFill>
                  <a:srgbClr val="FFFFFF"/>
                </a:solidFill>
                <a:latin typeface="Now Bold"/>
              </a:rPr>
              <a:t>SOCIOS POTENCIALES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010486"/>
            <a:ext cx="3164243" cy="1290056"/>
            <a:chOff x="0" y="0"/>
            <a:chExt cx="6238240" cy="2543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38240" cy="2543318"/>
            </a:xfrm>
            <a:custGeom>
              <a:avLst/>
              <a:gdLst/>
              <a:ahLst/>
              <a:cxnLst/>
              <a:rect r="r" b="b" t="t" l="l"/>
              <a:pathLst>
                <a:path h="2543318" w="6238240">
                  <a:moveTo>
                    <a:pt x="3119120" y="0"/>
                  </a:moveTo>
                  <a:lnTo>
                    <a:pt x="0" y="0"/>
                  </a:lnTo>
                  <a:lnTo>
                    <a:pt x="0" y="1092978"/>
                  </a:lnTo>
                  <a:lnTo>
                    <a:pt x="3119120" y="2543318"/>
                  </a:lnTo>
                  <a:lnTo>
                    <a:pt x="6238240" y="1092978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526730"/>
            <a:ext cx="7910002" cy="3805234"/>
            <a:chOff x="0" y="0"/>
            <a:chExt cx="4181706" cy="20116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81706" cy="2011677"/>
            </a:xfrm>
            <a:custGeom>
              <a:avLst/>
              <a:gdLst/>
              <a:ahLst/>
              <a:cxnLst/>
              <a:rect r="r" b="b" t="t" l="l"/>
              <a:pathLst>
                <a:path h="2011677" w="4181706">
                  <a:moveTo>
                    <a:pt x="0" y="0"/>
                  </a:moveTo>
                  <a:lnTo>
                    <a:pt x="4181706" y="0"/>
                  </a:lnTo>
                  <a:lnTo>
                    <a:pt x="4181706" y="2011677"/>
                  </a:lnTo>
                  <a:lnTo>
                    <a:pt x="0" y="2011677"/>
                  </a:lnTo>
                  <a:close/>
                </a:path>
              </a:pathLst>
            </a:custGeom>
            <a:solidFill>
              <a:srgbClr val="69B2F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095057" y="5010486"/>
            <a:ext cx="3164243" cy="1290056"/>
            <a:chOff x="0" y="0"/>
            <a:chExt cx="6238240" cy="25433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38240" cy="2543318"/>
            </a:xfrm>
            <a:custGeom>
              <a:avLst/>
              <a:gdLst/>
              <a:ahLst/>
              <a:cxnLst/>
              <a:rect r="r" b="b" t="t" l="l"/>
              <a:pathLst>
                <a:path h="2543318" w="6238240">
                  <a:moveTo>
                    <a:pt x="3119120" y="0"/>
                  </a:moveTo>
                  <a:lnTo>
                    <a:pt x="0" y="0"/>
                  </a:lnTo>
                  <a:lnTo>
                    <a:pt x="0" y="1092978"/>
                  </a:lnTo>
                  <a:lnTo>
                    <a:pt x="3119120" y="2543318"/>
                  </a:lnTo>
                  <a:lnTo>
                    <a:pt x="6238240" y="1092978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40529" y="5526730"/>
            <a:ext cx="8018771" cy="3805234"/>
            <a:chOff x="0" y="0"/>
            <a:chExt cx="4239208" cy="20116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9208" cy="2011677"/>
            </a:xfrm>
            <a:custGeom>
              <a:avLst/>
              <a:gdLst/>
              <a:ahLst/>
              <a:cxnLst/>
              <a:rect r="r" b="b" t="t" l="l"/>
              <a:pathLst>
                <a:path h="2011677" w="4239208">
                  <a:moveTo>
                    <a:pt x="0" y="0"/>
                  </a:moveTo>
                  <a:lnTo>
                    <a:pt x="4239208" y="0"/>
                  </a:lnTo>
                  <a:lnTo>
                    <a:pt x="4239208" y="2011677"/>
                  </a:lnTo>
                  <a:lnTo>
                    <a:pt x="0" y="2011677"/>
                  </a:lnTo>
                  <a:close/>
                </a:path>
              </a:pathLst>
            </a:custGeom>
            <a:solidFill>
              <a:srgbClr val="69B2F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21819" y="5105400"/>
            <a:ext cx="2578005" cy="39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 Medium"/>
              </a:rPr>
              <a:t>FORTALEZAS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189778"/>
            <a:ext cx="3164243" cy="1187844"/>
            <a:chOff x="0" y="0"/>
            <a:chExt cx="6238240" cy="2341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38240" cy="2341810"/>
            </a:xfrm>
            <a:custGeom>
              <a:avLst/>
              <a:gdLst/>
              <a:ahLst/>
              <a:cxnLst/>
              <a:rect r="r" b="b" t="t" l="l"/>
              <a:pathLst>
                <a:path h="2341810" w="6238240">
                  <a:moveTo>
                    <a:pt x="3119120" y="0"/>
                  </a:moveTo>
                  <a:lnTo>
                    <a:pt x="0" y="0"/>
                  </a:lnTo>
                  <a:lnTo>
                    <a:pt x="0" y="891470"/>
                  </a:lnTo>
                  <a:lnTo>
                    <a:pt x="3119120" y="2341810"/>
                  </a:lnTo>
                  <a:lnTo>
                    <a:pt x="6238240" y="891470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619756"/>
            <a:ext cx="7846003" cy="3022161"/>
            <a:chOff x="0" y="0"/>
            <a:chExt cx="4147873" cy="1597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7873" cy="1597697"/>
            </a:xfrm>
            <a:custGeom>
              <a:avLst/>
              <a:gdLst/>
              <a:ahLst/>
              <a:cxnLst/>
              <a:rect r="r" b="b" t="t" l="l"/>
              <a:pathLst>
                <a:path h="1597697" w="4147873">
                  <a:moveTo>
                    <a:pt x="0" y="0"/>
                  </a:moveTo>
                  <a:lnTo>
                    <a:pt x="4147873" y="0"/>
                  </a:lnTo>
                  <a:lnTo>
                    <a:pt x="4147873" y="1597697"/>
                  </a:lnTo>
                  <a:lnTo>
                    <a:pt x="0" y="1597697"/>
                  </a:lnTo>
                  <a:close/>
                </a:path>
              </a:pathLst>
            </a:custGeom>
            <a:solidFill>
              <a:srgbClr val="69B2F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997932" y="1189778"/>
            <a:ext cx="3164243" cy="1160790"/>
            <a:chOff x="0" y="0"/>
            <a:chExt cx="6238240" cy="22884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38240" cy="2288474"/>
            </a:xfrm>
            <a:custGeom>
              <a:avLst/>
              <a:gdLst/>
              <a:ahLst/>
              <a:cxnLst/>
              <a:rect r="r" b="b" t="t" l="l"/>
              <a:pathLst>
                <a:path h="2288474" w="6238240">
                  <a:moveTo>
                    <a:pt x="3119120" y="0"/>
                  </a:moveTo>
                  <a:lnTo>
                    <a:pt x="0" y="0"/>
                  </a:lnTo>
                  <a:lnTo>
                    <a:pt x="0" y="838134"/>
                  </a:lnTo>
                  <a:lnTo>
                    <a:pt x="3119120" y="2288474"/>
                  </a:lnTo>
                  <a:lnTo>
                    <a:pt x="6238240" y="838134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176531" y="1619756"/>
            <a:ext cx="7985644" cy="3022161"/>
            <a:chOff x="0" y="0"/>
            <a:chExt cx="4221695" cy="15976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21695" cy="1597697"/>
            </a:xfrm>
            <a:custGeom>
              <a:avLst/>
              <a:gdLst/>
              <a:ahLst/>
              <a:cxnLst/>
              <a:rect r="r" b="b" t="t" l="l"/>
              <a:pathLst>
                <a:path h="1597697" w="4221695">
                  <a:moveTo>
                    <a:pt x="0" y="0"/>
                  </a:moveTo>
                  <a:lnTo>
                    <a:pt x="4221695" y="0"/>
                  </a:lnTo>
                  <a:lnTo>
                    <a:pt x="4221695" y="1597697"/>
                  </a:lnTo>
                  <a:lnTo>
                    <a:pt x="0" y="1597697"/>
                  </a:lnTo>
                  <a:close/>
                </a:path>
              </a:pathLst>
            </a:custGeom>
            <a:solidFill>
              <a:srgbClr val="69B2F6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222472" y="1223582"/>
            <a:ext cx="2461218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 Medium"/>
              </a:rPr>
              <a:t>AMENAZAS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8544" y="1223582"/>
            <a:ext cx="224723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 Medium"/>
              </a:rPr>
              <a:t>DEBILIDADES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8544" y="2312214"/>
            <a:ext cx="5861006" cy="230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-Dependencia total de la conexión a internet para las reservas.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-Competencia alta en reservas de padel.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-Baja visibilidad de marca comparada con competidores consolidados.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-Necesidad de inversión continua en desarrollo y mantenimiento.</a:t>
            </a:r>
          </a:p>
          <a:p>
            <a:pPr algn="just">
              <a:lnSpc>
                <a:spcPts val="202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67594" y="1829614"/>
            <a:ext cx="478419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w Medium"/>
              </a:rPr>
              <a:t>Dificultades y limitaciones internas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74783" y="1926063"/>
            <a:ext cx="481639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w Medium"/>
              </a:rPr>
              <a:t>Dificultades y limitaciones externas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121058" y="3078964"/>
            <a:ext cx="4045885" cy="4045885"/>
            <a:chOff x="0" y="0"/>
            <a:chExt cx="495300" cy="4953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CFF4F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7275776" y="4532884"/>
            <a:ext cx="3801510" cy="134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4399" spc="-175">
                <a:solidFill>
                  <a:srgbClr val="0A4B84"/>
                </a:solidFill>
                <a:latin typeface="Now Bold"/>
              </a:rPr>
              <a:t>ANÁLISIS </a:t>
            </a:r>
          </a:p>
          <a:p>
            <a:pPr algn="ctr">
              <a:lnSpc>
                <a:spcPts val="5323"/>
              </a:lnSpc>
            </a:pPr>
            <a:r>
              <a:rPr lang="en-US" sz="4399" spc="-175">
                <a:solidFill>
                  <a:srgbClr val="0A4B84"/>
                </a:solidFill>
                <a:latin typeface="Now Bold"/>
              </a:rPr>
              <a:t>DAFO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8544" y="5771157"/>
            <a:ext cx="5055357" cy="34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Now Medium"/>
              </a:rPr>
              <a:t>Características y habilidades internas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63041" y="5105400"/>
            <a:ext cx="2758414" cy="39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 Medium"/>
              </a:rPr>
              <a:t>OPORTUNIDADES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97834" y="5790207"/>
            <a:ext cx="5514385" cy="34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Now Medium"/>
              </a:rPr>
              <a:t>Características y habilidades externas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77286" y="2533436"/>
            <a:ext cx="5519136" cy="153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-Cambios regulatorios repentinos.</a:t>
            </a:r>
          </a:p>
          <a:p>
            <a:pPr algn="l">
              <a:lnSpc>
                <a:spcPts val="2029"/>
              </a:lnSpc>
            </a:pPr>
          </a:p>
          <a:p>
            <a:pPr algn="l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-Posible entrada de nuevos competidores.</a:t>
            </a:r>
          </a:p>
          <a:p>
            <a:pPr algn="l">
              <a:lnSpc>
                <a:spcPts val="2029"/>
              </a:lnSpc>
            </a:pPr>
          </a:p>
          <a:p>
            <a:pPr algn="l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-Competir contra equipos de desarrolladores </a:t>
            </a:r>
          </a:p>
          <a:p>
            <a:pPr algn="l">
              <a:lnSpc>
                <a:spcPts val="202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448544" y="6254119"/>
            <a:ext cx="5472489" cy="307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-Interfaz fácil de usar para reservas rápidas.</a:t>
            </a:r>
          </a:p>
          <a:p>
            <a:pPr algn="l">
              <a:lnSpc>
                <a:spcPts val="2029"/>
              </a:lnSpc>
            </a:pPr>
          </a:p>
          <a:p>
            <a:pPr algn="l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-Notificaciones y recordatorios para mejorar la experiencia del usuario.</a:t>
            </a:r>
          </a:p>
          <a:p>
            <a:pPr algn="l">
              <a:lnSpc>
                <a:spcPts val="2029"/>
              </a:lnSpc>
            </a:pPr>
          </a:p>
          <a:p>
            <a:pPr algn="l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-Integración con sistemas de pago seguros.</a:t>
            </a:r>
          </a:p>
          <a:p>
            <a:pPr algn="l">
              <a:lnSpc>
                <a:spcPts val="2029"/>
              </a:lnSpc>
            </a:pPr>
          </a:p>
          <a:p>
            <a:pPr algn="l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-Compromiso con la privacidad de datos del usuario.</a:t>
            </a:r>
          </a:p>
          <a:p>
            <a:pPr algn="l">
              <a:lnSpc>
                <a:spcPts val="2029"/>
              </a:lnSpc>
            </a:pPr>
          </a:p>
          <a:p>
            <a:pPr algn="l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-Networking de autoridades cercanas que potencian la entrada al nicho.</a:t>
            </a:r>
          </a:p>
          <a:p>
            <a:pPr algn="l">
              <a:lnSpc>
                <a:spcPts val="2029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1365748" y="6271967"/>
            <a:ext cx="4942211" cy="282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-Expandirse a nuevos mercados y segmentos de usuarios.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-Colaboraciones estratégicas con (PPP) Profesional Padel Players, influencers y marcas.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-Desarrollo de nuevas características y servicios.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-Gestión en eventos deportivos a cambio de promoción.</a:t>
            </a:r>
          </a:p>
          <a:p>
            <a:pPr algn="just">
              <a:lnSpc>
                <a:spcPts val="202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010486"/>
            <a:ext cx="3164243" cy="1290056"/>
            <a:chOff x="0" y="0"/>
            <a:chExt cx="6238240" cy="2543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38240" cy="2543318"/>
            </a:xfrm>
            <a:custGeom>
              <a:avLst/>
              <a:gdLst/>
              <a:ahLst/>
              <a:cxnLst/>
              <a:rect r="r" b="b" t="t" l="l"/>
              <a:pathLst>
                <a:path h="2543318" w="6238240">
                  <a:moveTo>
                    <a:pt x="3119120" y="0"/>
                  </a:moveTo>
                  <a:lnTo>
                    <a:pt x="0" y="0"/>
                  </a:lnTo>
                  <a:lnTo>
                    <a:pt x="0" y="1092978"/>
                  </a:lnTo>
                  <a:lnTo>
                    <a:pt x="3119120" y="2543318"/>
                  </a:lnTo>
                  <a:lnTo>
                    <a:pt x="6238240" y="1092978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526730"/>
            <a:ext cx="7910002" cy="3731570"/>
            <a:chOff x="0" y="0"/>
            <a:chExt cx="4181706" cy="19727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81706" cy="1972734"/>
            </a:xfrm>
            <a:custGeom>
              <a:avLst/>
              <a:gdLst/>
              <a:ahLst/>
              <a:cxnLst/>
              <a:rect r="r" b="b" t="t" l="l"/>
              <a:pathLst>
                <a:path h="1972734" w="4181706">
                  <a:moveTo>
                    <a:pt x="0" y="0"/>
                  </a:moveTo>
                  <a:lnTo>
                    <a:pt x="4181706" y="0"/>
                  </a:lnTo>
                  <a:lnTo>
                    <a:pt x="4181706" y="1972734"/>
                  </a:lnTo>
                  <a:lnTo>
                    <a:pt x="0" y="1972734"/>
                  </a:lnTo>
                  <a:close/>
                </a:path>
              </a:pathLst>
            </a:custGeom>
            <a:solidFill>
              <a:srgbClr val="69B2F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095057" y="5010486"/>
            <a:ext cx="3164243" cy="1290056"/>
            <a:chOff x="0" y="0"/>
            <a:chExt cx="6238240" cy="25433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38240" cy="2543318"/>
            </a:xfrm>
            <a:custGeom>
              <a:avLst/>
              <a:gdLst/>
              <a:ahLst/>
              <a:cxnLst/>
              <a:rect r="r" b="b" t="t" l="l"/>
              <a:pathLst>
                <a:path h="2543318" w="6238240">
                  <a:moveTo>
                    <a:pt x="3119120" y="0"/>
                  </a:moveTo>
                  <a:lnTo>
                    <a:pt x="0" y="0"/>
                  </a:lnTo>
                  <a:lnTo>
                    <a:pt x="0" y="1092978"/>
                  </a:lnTo>
                  <a:lnTo>
                    <a:pt x="3119120" y="2543318"/>
                  </a:lnTo>
                  <a:lnTo>
                    <a:pt x="6238240" y="1092978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40529" y="5526730"/>
            <a:ext cx="8018771" cy="3731570"/>
            <a:chOff x="0" y="0"/>
            <a:chExt cx="4239208" cy="19727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9208" cy="1972734"/>
            </a:xfrm>
            <a:custGeom>
              <a:avLst/>
              <a:gdLst/>
              <a:ahLst/>
              <a:cxnLst/>
              <a:rect r="r" b="b" t="t" l="l"/>
              <a:pathLst>
                <a:path h="1972734" w="4239208">
                  <a:moveTo>
                    <a:pt x="0" y="0"/>
                  </a:moveTo>
                  <a:lnTo>
                    <a:pt x="4239208" y="0"/>
                  </a:lnTo>
                  <a:lnTo>
                    <a:pt x="4239208" y="1972734"/>
                  </a:lnTo>
                  <a:lnTo>
                    <a:pt x="0" y="1972734"/>
                  </a:lnTo>
                  <a:close/>
                </a:path>
              </a:pathLst>
            </a:custGeom>
            <a:solidFill>
              <a:srgbClr val="69B2F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12294" y="5105400"/>
            <a:ext cx="2578005" cy="40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 Medium"/>
              </a:rPr>
              <a:t>MANTENER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189778"/>
            <a:ext cx="3164243" cy="1187844"/>
            <a:chOff x="0" y="0"/>
            <a:chExt cx="6238240" cy="2341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38240" cy="2341810"/>
            </a:xfrm>
            <a:custGeom>
              <a:avLst/>
              <a:gdLst/>
              <a:ahLst/>
              <a:cxnLst/>
              <a:rect r="r" b="b" t="t" l="l"/>
              <a:pathLst>
                <a:path h="2341810" w="6238240">
                  <a:moveTo>
                    <a:pt x="3119120" y="0"/>
                  </a:moveTo>
                  <a:lnTo>
                    <a:pt x="0" y="0"/>
                  </a:lnTo>
                  <a:lnTo>
                    <a:pt x="0" y="891470"/>
                  </a:lnTo>
                  <a:lnTo>
                    <a:pt x="3119120" y="2341810"/>
                  </a:lnTo>
                  <a:lnTo>
                    <a:pt x="6238240" y="891470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619756"/>
            <a:ext cx="7846003" cy="3022161"/>
            <a:chOff x="0" y="0"/>
            <a:chExt cx="4147873" cy="1597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7873" cy="1597697"/>
            </a:xfrm>
            <a:custGeom>
              <a:avLst/>
              <a:gdLst/>
              <a:ahLst/>
              <a:cxnLst/>
              <a:rect r="r" b="b" t="t" l="l"/>
              <a:pathLst>
                <a:path h="1597697" w="4147873">
                  <a:moveTo>
                    <a:pt x="0" y="0"/>
                  </a:moveTo>
                  <a:lnTo>
                    <a:pt x="4147873" y="0"/>
                  </a:lnTo>
                  <a:lnTo>
                    <a:pt x="4147873" y="1597697"/>
                  </a:lnTo>
                  <a:lnTo>
                    <a:pt x="0" y="1597697"/>
                  </a:lnTo>
                  <a:close/>
                </a:path>
              </a:pathLst>
            </a:custGeom>
            <a:solidFill>
              <a:srgbClr val="69B2F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997932" y="1189778"/>
            <a:ext cx="3164243" cy="1160790"/>
            <a:chOff x="0" y="0"/>
            <a:chExt cx="6238240" cy="22884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38240" cy="2288474"/>
            </a:xfrm>
            <a:custGeom>
              <a:avLst/>
              <a:gdLst/>
              <a:ahLst/>
              <a:cxnLst/>
              <a:rect r="r" b="b" t="t" l="l"/>
              <a:pathLst>
                <a:path h="2288474" w="6238240">
                  <a:moveTo>
                    <a:pt x="3119120" y="0"/>
                  </a:moveTo>
                  <a:lnTo>
                    <a:pt x="0" y="0"/>
                  </a:lnTo>
                  <a:lnTo>
                    <a:pt x="0" y="838134"/>
                  </a:lnTo>
                  <a:lnTo>
                    <a:pt x="3119120" y="2288474"/>
                  </a:lnTo>
                  <a:lnTo>
                    <a:pt x="6238240" y="838134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176531" y="1619756"/>
            <a:ext cx="7985644" cy="3022161"/>
            <a:chOff x="0" y="0"/>
            <a:chExt cx="4221695" cy="15976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21695" cy="1597697"/>
            </a:xfrm>
            <a:custGeom>
              <a:avLst/>
              <a:gdLst/>
              <a:ahLst/>
              <a:cxnLst/>
              <a:rect r="r" b="b" t="t" l="l"/>
              <a:pathLst>
                <a:path h="1597697" w="4221695">
                  <a:moveTo>
                    <a:pt x="0" y="0"/>
                  </a:moveTo>
                  <a:lnTo>
                    <a:pt x="4221695" y="0"/>
                  </a:lnTo>
                  <a:lnTo>
                    <a:pt x="4221695" y="1597697"/>
                  </a:lnTo>
                  <a:lnTo>
                    <a:pt x="0" y="1597697"/>
                  </a:lnTo>
                  <a:close/>
                </a:path>
              </a:pathLst>
            </a:custGeom>
            <a:solidFill>
              <a:srgbClr val="69B2F6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222472" y="1223582"/>
            <a:ext cx="2461218" cy="40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 Medium"/>
              </a:rPr>
              <a:t>AFRONTAR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2592" y="1223582"/>
            <a:ext cx="2247232" cy="40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 Medium"/>
              </a:rPr>
              <a:t>CORREGIR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3679" y="1917443"/>
            <a:ext cx="4719395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w Medium"/>
              </a:rPr>
              <a:t>Eliminar debilidades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26214" y="1898393"/>
            <a:ext cx="481639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w Medium"/>
              </a:rPr>
              <a:t>Dificultades y limitaciones externas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7121058" y="3078964"/>
            <a:ext cx="4045885" cy="4045885"/>
            <a:chOff x="0" y="0"/>
            <a:chExt cx="495300" cy="4953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CFF4F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7275776" y="4532884"/>
            <a:ext cx="3801510" cy="134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4399" spc="-175">
                <a:solidFill>
                  <a:srgbClr val="0A4B84"/>
                </a:solidFill>
                <a:latin typeface="Now Bold"/>
              </a:rPr>
              <a:t>ANÁLISIS </a:t>
            </a:r>
          </a:p>
          <a:p>
            <a:pPr algn="ctr">
              <a:lnSpc>
                <a:spcPts val="5323"/>
              </a:lnSpc>
            </a:pPr>
            <a:r>
              <a:rPr lang="en-US" sz="4399" spc="-175">
                <a:solidFill>
                  <a:srgbClr val="0A4B84"/>
                </a:solidFill>
                <a:latin typeface="Now Bold"/>
              </a:rPr>
              <a:t>CAME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43200" y="5782420"/>
            <a:ext cx="5055357" cy="34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Now Medium"/>
              </a:rPr>
              <a:t>No dejar de lado las fortalezas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63041" y="5105400"/>
            <a:ext cx="2758414" cy="40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 Medium"/>
              </a:rPr>
              <a:t>EXPLOTAR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12123" y="5802066"/>
            <a:ext cx="2837754" cy="69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Now Medium"/>
              </a:rPr>
              <a:t>Estrategias y acciones</a:t>
            </a:r>
          </a:p>
          <a:p>
            <a:pPr algn="r">
              <a:lnSpc>
                <a:spcPts val="279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524150" y="6271967"/>
            <a:ext cx="5558807" cy="333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-Interfaz fácil de usar para reservas rápidas.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-Notificaciones y recordatorios para mejorar la experiencia del usuario. 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-Integración con sistemas de pago seguros. 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-Compromiso con la privacidad de datos del usuario. 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  <a:r>
              <a:rPr lang="en-US" sz="1449">
                <a:solidFill>
                  <a:srgbClr val="000000"/>
                </a:solidFill>
                <a:latin typeface="Now"/>
              </a:rPr>
              <a:t>-Networking de autoridades y cercano que potencia la entrada al nicho.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202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50394" y="2449317"/>
            <a:ext cx="5861006" cy="203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02"/>
              </a:lnSpc>
            </a:pPr>
            <a:r>
              <a:rPr lang="en-US" sz="1358">
                <a:solidFill>
                  <a:srgbClr val="000000"/>
                </a:solidFill>
                <a:latin typeface="Now"/>
              </a:rPr>
              <a:t>-Visibilidad de marca: Invertir en marketing digital publicidad en redes </a:t>
            </a:r>
            <a:r>
              <a:rPr lang="en-US" sz="1358">
                <a:solidFill>
                  <a:srgbClr val="000000"/>
                </a:solidFill>
                <a:latin typeface="Now"/>
              </a:rPr>
              <a:t>sociales, optimización (SEO) y colaboraciones con influencers del mundo del pádel.</a:t>
            </a:r>
          </a:p>
          <a:p>
            <a:pPr algn="just">
              <a:lnSpc>
                <a:spcPts val="1902"/>
              </a:lnSpc>
            </a:pPr>
          </a:p>
          <a:p>
            <a:pPr algn="just">
              <a:lnSpc>
                <a:spcPts val="1902"/>
              </a:lnSpc>
            </a:pPr>
            <a:r>
              <a:rPr lang="en-US" sz="1358">
                <a:solidFill>
                  <a:srgbClr val="000000"/>
                </a:solidFill>
                <a:latin typeface="Now"/>
              </a:rPr>
              <a:t>-Eficiencia en Desarrollo y mantenimiento: Implementar SCRUM y herramientas de gestión de </a:t>
            </a:r>
            <a:r>
              <a:rPr lang="en-US" sz="1358">
                <a:solidFill>
                  <a:srgbClr val="000000"/>
                </a:solidFill>
                <a:latin typeface="Now"/>
              </a:rPr>
              <a:t>proyectos para optimizar el proceso de desarrollo y reducir costos.</a:t>
            </a:r>
          </a:p>
          <a:p>
            <a:pPr algn="just">
              <a:lnSpc>
                <a:spcPts val="1902"/>
              </a:lnSpc>
            </a:pPr>
          </a:p>
          <a:p>
            <a:pPr algn="just">
              <a:lnSpc>
                <a:spcPts val="1202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1266939" y="2409568"/>
            <a:ext cx="5519136" cy="191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02"/>
              </a:lnSpc>
            </a:pPr>
            <a:r>
              <a:rPr lang="en-US" sz="1358">
                <a:solidFill>
                  <a:srgbClr val="000000"/>
                </a:solidFill>
                <a:latin typeface="Now"/>
              </a:rPr>
              <a:t>-Adaptabilidad sobre cambios regulatorios: Mantenerse informado en regulaciones relacionadas con las </a:t>
            </a:r>
            <a:r>
              <a:rPr lang="en-US" sz="1358">
                <a:solidFill>
                  <a:srgbClr val="000000"/>
                </a:solidFill>
                <a:latin typeface="Now"/>
              </a:rPr>
              <a:t>reservas en línea y así corregir nuestras políticas.</a:t>
            </a:r>
          </a:p>
          <a:p>
            <a:pPr algn="just">
              <a:lnSpc>
                <a:spcPts val="2029"/>
              </a:lnSpc>
            </a:pPr>
          </a:p>
          <a:p>
            <a:pPr algn="just">
              <a:lnSpc>
                <a:spcPts val="1902"/>
              </a:lnSpc>
            </a:pPr>
            <a:r>
              <a:rPr lang="en-US" sz="1358">
                <a:solidFill>
                  <a:srgbClr val="000000"/>
                </a:solidFill>
                <a:latin typeface="Now"/>
              </a:rPr>
              <a:t>-Monitorización de competencia: Observar la entrada de nuevos competidores y mantener nuestra ventaja competitiva mediante la mejora constante PadelMatch y ofrecer extras como formación online.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75243" y="6350507"/>
            <a:ext cx="6245377" cy="269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23"/>
              </a:lnSpc>
            </a:pPr>
            <a:r>
              <a:rPr lang="en-US" sz="1445">
                <a:solidFill>
                  <a:srgbClr val="000000"/>
                </a:solidFill>
                <a:latin typeface="Now"/>
              </a:rPr>
              <a:t>-</a:t>
            </a:r>
            <a:r>
              <a:rPr lang="en-US" sz="1445">
                <a:solidFill>
                  <a:srgbClr val="000000"/>
                </a:solidFill>
                <a:latin typeface="Now"/>
              </a:rPr>
              <a:t>Expansión Internacional: oportunidades geográficas y demográficas para aumentar base de usuarios.</a:t>
            </a:r>
          </a:p>
          <a:p>
            <a:pPr algn="just">
              <a:lnSpc>
                <a:spcPts val="2023"/>
              </a:lnSpc>
            </a:pPr>
          </a:p>
          <a:p>
            <a:pPr algn="just">
              <a:lnSpc>
                <a:spcPts val="2023"/>
              </a:lnSpc>
            </a:pPr>
            <a:r>
              <a:rPr lang="en-US" sz="1445">
                <a:solidFill>
                  <a:srgbClr val="000000"/>
                </a:solidFill>
                <a:latin typeface="Now"/>
              </a:rPr>
              <a:t>-Colaboraciones estratégicas: buscar profesionales, influencers y marcas para aumentar visibilidad y credibilidad de PadelMatch.</a:t>
            </a:r>
          </a:p>
          <a:p>
            <a:pPr algn="just">
              <a:lnSpc>
                <a:spcPts val="2023"/>
              </a:lnSpc>
            </a:pPr>
          </a:p>
          <a:p>
            <a:pPr algn="just">
              <a:lnSpc>
                <a:spcPts val="2023"/>
              </a:lnSpc>
            </a:pPr>
            <a:r>
              <a:rPr lang="en-US" sz="1445">
                <a:solidFill>
                  <a:srgbClr val="000000"/>
                </a:solidFill>
                <a:latin typeface="Now"/>
              </a:rPr>
              <a:t>-Innovación: desarrollar nuevas características y servicios que mejoren la experiencia del usuario.</a:t>
            </a:r>
          </a:p>
          <a:p>
            <a:pPr algn="just">
              <a:lnSpc>
                <a:spcPts val="2023"/>
              </a:lnSpc>
            </a:pPr>
          </a:p>
          <a:p>
            <a:pPr algn="just">
              <a:lnSpc>
                <a:spcPts val="1903"/>
              </a:lnSpc>
            </a:pPr>
            <a:r>
              <a:rPr lang="en-US" sz="1359">
                <a:solidFill>
                  <a:srgbClr val="000000"/>
                </a:solidFill>
                <a:latin typeface="Now"/>
              </a:rPr>
              <a:t>-Participación en eventos deportivos: promocionar PadelMatch y llegar a nuevos usuarios.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1956" y="2296246"/>
            <a:ext cx="7124089" cy="7277570"/>
          </a:xfrm>
          <a:custGeom>
            <a:avLst/>
            <a:gdLst/>
            <a:ahLst/>
            <a:cxnLst/>
            <a:rect r="r" b="b" t="t" l="l"/>
            <a:pathLst>
              <a:path h="7277570" w="7124089">
                <a:moveTo>
                  <a:pt x="0" y="0"/>
                </a:moveTo>
                <a:lnTo>
                  <a:pt x="7124088" y="0"/>
                </a:lnTo>
                <a:lnTo>
                  <a:pt x="7124088" y="7277570"/>
                </a:lnTo>
                <a:lnTo>
                  <a:pt x="0" y="727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6407" y="900316"/>
            <a:ext cx="11315187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44"/>
              </a:lnSpc>
              <a:spcBef>
                <a:spcPct val="0"/>
              </a:spcBef>
            </a:pPr>
            <a:r>
              <a:rPr lang="en-US" sz="5870">
                <a:solidFill>
                  <a:srgbClr val="FFFFFF"/>
                </a:solidFill>
                <a:latin typeface="Now Bold"/>
              </a:rPr>
              <a:t>CARTEL PUBLICITARIO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347534" y="-3549247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26424" y="906924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234305">
            <a:off x="-2665368" y="-2516338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7"/>
                </a:lnTo>
                <a:lnTo>
                  <a:pt x="0" y="6294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5489497" y="-296137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12433657" y="7920723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22007" y="-32182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08366">
            <a:off x="11131213" y="-5514582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6228" y="0"/>
            <a:ext cx="6219615" cy="2878167"/>
          </a:xfrm>
          <a:custGeom>
            <a:avLst/>
            <a:gdLst/>
            <a:ahLst/>
            <a:cxnLst/>
            <a:rect r="r" b="b" t="t" l="l"/>
            <a:pathLst>
              <a:path h="2878167" w="6219615">
                <a:moveTo>
                  <a:pt x="0" y="0"/>
                </a:moveTo>
                <a:lnTo>
                  <a:pt x="6219614" y="0"/>
                </a:lnTo>
                <a:lnTo>
                  <a:pt x="6219614" y="2878167"/>
                </a:lnTo>
                <a:lnTo>
                  <a:pt x="0" y="2878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30" t="0" r="-553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61965" y="5011741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8" y="0"/>
                </a:lnTo>
                <a:lnTo>
                  <a:pt x="282788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61965" y="6378106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8" y="0"/>
                </a:lnTo>
                <a:lnTo>
                  <a:pt x="282788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61965" y="8097153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8" y="0"/>
                </a:lnTo>
                <a:lnTo>
                  <a:pt x="282788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57917" y="2622080"/>
            <a:ext cx="6611144" cy="144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9"/>
              </a:lnSpc>
              <a:spcBef>
                <a:spcPct val="0"/>
              </a:spcBef>
            </a:pPr>
            <a:r>
              <a:rPr lang="en-US" sz="4149">
                <a:solidFill>
                  <a:srgbClr val="FFFFFF"/>
                </a:solidFill>
                <a:latin typeface="DM Sans Bold"/>
              </a:rPr>
              <a:t>App de Reservas de Pádel</a:t>
            </a:r>
          </a:p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368065" y="6270871"/>
            <a:ext cx="8057970" cy="9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6"/>
              </a:lnSpc>
              <a:spcBef>
                <a:spcPct val="0"/>
              </a:spcBef>
            </a:pPr>
            <a:r>
              <a:rPr lang="en-US" sz="2790">
                <a:solidFill>
                  <a:srgbClr val="FFFFFF"/>
                </a:solidFill>
                <a:latin typeface="DM Sans"/>
              </a:rPr>
              <a:t>Integra reservas con servicios externos para optimizar la ocupación de pistas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96085" y="4865911"/>
            <a:ext cx="7715052" cy="46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DM Sans"/>
              </a:rPr>
              <a:t>Administra tu club de forma sencilla y eficiente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6086" y="8030478"/>
            <a:ext cx="7715052" cy="95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7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DM Sans"/>
              </a:rPr>
              <a:t>Aumenta la rentabilidad de las instalaciones con una gestión eficiente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9328" y="1497824"/>
            <a:ext cx="1255604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1. ¿QUÉ ES PADEL MATCH?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52835" y="4821721"/>
            <a:ext cx="4726781" cy="53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FFFFF"/>
                </a:solidFill>
                <a:latin typeface="DM Sans"/>
              </a:rPr>
              <a:t>Gestión intuitiva del club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43310" y="6179874"/>
            <a:ext cx="4938217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FFFFF"/>
                </a:solidFill>
                <a:latin typeface="DM Sans"/>
              </a:rPr>
              <a:t>Sincronización de reservas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43310" y="7971655"/>
            <a:ext cx="5095875" cy="53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FFFFF"/>
                </a:solidFill>
                <a:latin typeface="DM Sans"/>
              </a:rPr>
              <a:t>Maximización de beneficios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547743" y="4933080"/>
            <a:ext cx="395917" cy="382960"/>
          </a:xfrm>
          <a:custGeom>
            <a:avLst/>
            <a:gdLst/>
            <a:ahLst/>
            <a:cxnLst/>
            <a:rect r="r" b="b" t="t" l="l"/>
            <a:pathLst>
              <a:path h="382960" w="395917">
                <a:moveTo>
                  <a:pt x="0" y="0"/>
                </a:moveTo>
                <a:lnTo>
                  <a:pt x="395917" y="0"/>
                </a:lnTo>
                <a:lnTo>
                  <a:pt x="395917" y="382960"/>
                </a:lnTo>
                <a:lnTo>
                  <a:pt x="0" y="382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667348" y="6328021"/>
            <a:ext cx="395917" cy="382960"/>
          </a:xfrm>
          <a:custGeom>
            <a:avLst/>
            <a:gdLst/>
            <a:ahLst/>
            <a:cxnLst/>
            <a:rect r="r" b="b" t="t" l="l"/>
            <a:pathLst>
              <a:path h="382960" w="395917">
                <a:moveTo>
                  <a:pt x="0" y="0"/>
                </a:moveTo>
                <a:lnTo>
                  <a:pt x="395917" y="0"/>
                </a:lnTo>
                <a:lnTo>
                  <a:pt x="395917" y="382959"/>
                </a:lnTo>
                <a:lnTo>
                  <a:pt x="0" y="3829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789978" y="8118173"/>
            <a:ext cx="395917" cy="382960"/>
          </a:xfrm>
          <a:custGeom>
            <a:avLst/>
            <a:gdLst/>
            <a:ahLst/>
            <a:cxnLst/>
            <a:rect r="r" b="b" t="t" l="l"/>
            <a:pathLst>
              <a:path h="382960" w="395917">
                <a:moveTo>
                  <a:pt x="0" y="0"/>
                </a:moveTo>
                <a:lnTo>
                  <a:pt x="395917" y="0"/>
                </a:lnTo>
                <a:lnTo>
                  <a:pt x="395917" y="382960"/>
                </a:lnTo>
                <a:lnTo>
                  <a:pt x="0" y="382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86407" y="1731206"/>
            <a:ext cx="11315187" cy="187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4"/>
              </a:lnSpc>
              <a:spcBef>
                <a:spcPct val="0"/>
              </a:spcBef>
            </a:pPr>
            <a:r>
              <a:rPr lang="en-US" sz="6070">
                <a:solidFill>
                  <a:srgbClr val="FFFFFF"/>
                </a:solidFill>
                <a:latin typeface="Now Bold"/>
              </a:rPr>
              <a:t>CONCLUSIÓN Y AGRADECIMIENTOS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3347534" y="-3549247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26424" y="906924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234305">
            <a:off x="-2665368" y="-2516338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7"/>
                </a:lnTo>
                <a:lnTo>
                  <a:pt x="0" y="6294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6407" y="4239642"/>
            <a:ext cx="12191667" cy="371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Este proyecto ha sido todo un reto, ya que nunca había programado en JavaScript.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Estoy orgulloso de los conocimientos que he adquirido.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Agradezco a todos los profesores del centro por proporcionarme los conocimientos necesarios para alcanzar este nivel.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3688" y="3229013"/>
            <a:ext cx="10821834" cy="393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22"/>
              </a:lnSpc>
            </a:pPr>
            <a:r>
              <a:rPr lang="en-US" sz="8127">
                <a:solidFill>
                  <a:srgbClr val="FFFFFF"/>
                </a:solidFill>
                <a:latin typeface="Now Bold"/>
              </a:rPr>
              <a:t>¡GRACIAS POR VUESTRA ATENCIÓN!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26424" y="906924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409139" y="-370326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23248" y="4194576"/>
            <a:ext cx="1365390" cy="1365390"/>
          </a:xfrm>
          <a:custGeom>
            <a:avLst/>
            <a:gdLst/>
            <a:ahLst/>
            <a:cxnLst/>
            <a:rect r="r" b="b" t="t" l="l"/>
            <a:pathLst>
              <a:path h="1365390" w="1365390">
                <a:moveTo>
                  <a:pt x="0" y="0"/>
                </a:moveTo>
                <a:lnTo>
                  <a:pt x="1365391" y="0"/>
                </a:lnTo>
                <a:lnTo>
                  <a:pt x="1365391" y="1365390"/>
                </a:lnTo>
                <a:lnTo>
                  <a:pt x="0" y="136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63509" y="4301698"/>
            <a:ext cx="1234396" cy="1084097"/>
          </a:xfrm>
          <a:custGeom>
            <a:avLst/>
            <a:gdLst/>
            <a:ahLst/>
            <a:cxnLst/>
            <a:rect r="r" b="b" t="t" l="l"/>
            <a:pathLst>
              <a:path h="1084097" w="1234396">
                <a:moveTo>
                  <a:pt x="0" y="0"/>
                </a:moveTo>
                <a:lnTo>
                  <a:pt x="1234395" y="0"/>
                </a:lnTo>
                <a:lnTo>
                  <a:pt x="1234395" y="1084097"/>
                </a:lnTo>
                <a:lnTo>
                  <a:pt x="0" y="1084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252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31327" y="5814407"/>
            <a:ext cx="1266391" cy="1266391"/>
          </a:xfrm>
          <a:custGeom>
            <a:avLst/>
            <a:gdLst/>
            <a:ahLst/>
            <a:cxnLst/>
            <a:rect r="r" b="b" t="t" l="l"/>
            <a:pathLst>
              <a:path h="1266391" w="1266391">
                <a:moveTo>
                  <a:pt x="0" y="0"/>
                </a:moveTo>
                <a:lnTo>
                  <a:pt x="1266391" y="0"/>
                </a:lnTo>
                <a:lnTo>
                  <a:pt x="1266391" y="1266391"/>
                </a:lnTo>
                <a:lnTo>
                  <a:pt x="0" y="1266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3509" y="5644251"/>
            <a:ext cx="1437234" cy="1437234"/>
          </a:xfrm>
          <a:custGeom>
            <a:avLst/>
            <a:gdLst/>
            <a:ahLst/>
            <a:cxnLst/>
            <a:rect r="r" b="b" t="t" l="l"/>
            <a:pathLst>
              <a:path h="1437234" w="1437234">
                <a:moveTo>
                  <a:pt x="0" y="0"/>
                </a:moveTo>
                <a:lnTo>
                  <a:pt x="1437234" y="0"/>
                </a:lnTo>
                <a:lnTo>
                  <a:pt x="1437234" y="1437234"/>
                </a:lnTo>
                <a:lnTo>
                  <a:pt x="0" y="14372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7125" y="7454582"/>
            <a:ext cx="1140594" cy="1140594"/>
          </a:xfrm>
          <a:custGeom>
            <a:avLst/>
            <a:gdLst/>
            <a:ahLst/>
            <a:cxnLst/>
            <a:rect r="r" b="b" t="t" l="l"/>
            <a:pathLst>
              <a:path h="1140594" w="1140594">
                <a:moveTo>
                  <a:pt x="0" y="0"/>
                </a:moveTo>
                <a:lnTo>
                  <a:pt x="1140593" y="0"/>
                </a:lnTo>
                <a:lnTo>
                  <a:pt x="1140593" y="1140593"/>
                </a:lnTo>
                <a:lnTo>
                  <a:pt x="0" y="1140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6347" y="7399730"/>
            <a:ext cx="1031557" cy="1204538"/>
          </a:xfrm>
          <a:custGeom>
            <a:avLst/>
            <a:gdLst/>
            <a:ahLst/>
            <a:cxnLst/>
            <a:rect r="r" b="b" t="t" l="l"/>
            <a:pathLst>
              <a:path h="1204538" w="1031557">
                <a:moveTo>
                  <a:pt x="0" y="0"/>
                </a:moveTo>
                <a:lnTo>
                  <a:pt x="1031557" y="0"/>
                </a:lnTo>
                <a:lnTo>
                  <a:pt x="1031557" y="1204538"/>
                </a:lnTo>
                <a:lnTo>
                  <a:pt x="0" y="1204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090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35547" y="4106053"/>
            <a:ext cx="1550291" cy="1282440"/>
          </a:xfrm>
          <a:custGeom>
            <a:avLst/>
            <a:gdLst/>
            <a:ahLst/>
            <a:cxnLst/>
            <a:rect r="r" b="b" t="t" l="l"/>
            <a:pathLst>
              <a:path h="1282440" w="1550291">
                <a:moveTo>
                  <a:pt x="0" y="0"/>
                </a:moveTo>
                <a:lnTo>
                  <a:pt x="1550292" y="0"/>
                </a:lnTo>
                <a:lnTo>
                  <a:pt x="1550292" y="1282440"/>
                </a:lnTo>
                <a:lnTo>
                  <a:pt x="0" y="1282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2525" t="-13547" r="-83991" b="-5408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44582" y="5792957"/>
            <a:ext cx="1233012" cy="1233012"/>
          </a:xfrm>
          <a:custGeom>
            <a:avLst/>
            <a:gdLst/>
            <a:ahLst/>
            <a:cxnLst/>
            <a:rect r="r" b="b" t="t" l="l"/>
            <a:pathLst>
              <a:path h="1233012" w="1233012">
                <a:moveTo>
                  <a:pt x="0" y="0"/>
                </a:moveTo>
                <a:lnTo>
                  <a:pt x="1233012" y="0"/>
                </a:lnTo>
                <a:lnTo>
                  <a:pt x="1233012" y="1233012"/>
                </a:lnTo>
                <a:lnTo>
                  <a:pt x="0" y="12330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42325" y="5706324"/>
            <a:ext cx="1343514" cy="1343514"/>
          </a:xfrm>
          <a:custGeom>
            <a:avLst/>
            <a:gdLst/>
            <a:ahLst/>
            <a:cxnLst/>
            <a:rect r="r" b="b" t="t" l="l"/>
            <a:pathLst>
              <a:path h="1343514" w="1343514">
                <a:moveTo>
                  <a:pt x="0" y="0"/>
                </a:moveTo>
                <a:lnTo>
                  <a:pt x="1343514" y="0"/>
                </a:lnTo>
                <a:lnTo>
                  <a:pt x="1343514" y="1343515"/>
                </a:lnTo>
                <a:lnTo>
                  <a:pt x="0" y="1343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99087" y="7454582"/>
            <a:ext cx="1250121" cy="1250121"/>
          </a:xfrm>
          <a:custGeom>
            <a:avLst/>
            <a:gdLst/>
            <a:ahLst/>
            <a:cxnLst/>
            <a:rect r="r" b="b" t="t" l="l"/>
            <a:pathLst>
              <a:path h="1250121" w="1250121">
                <a:moveTo>
                  <a:pt x="0" y="0"/>
                </a:moveTo>
                <a:lnTo>
                  <a:pt x="1250121" y="0"/>
                </a:lnTo>
                <a:lnTo>
                  <a:pt x="1250121" y="1250121"/>
                </a:lnTo>
                <a:lnTo>
                  <a:pt x="0" y="12501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60896" y="4259436"/>
            <a:ext cx="1016154" cy="1016154"/>
          </a:xfrm>
          <a:custGeom>
            <a:avLst/>
            <a:gdLst/>
            <a:ahLst/>
            <a:cxnLst/>
            <a:rect r="r" b="b" t="t" l="l"/>
            <a:pathLst>
              <a:path h="1016154" w="1016154">
                <a:moveTo>
                  <a:pt x="0" y="0"/>
                </a:moveTo>
                <a:lnTo>
                  <a:pt x="1016154" y="0"/>
                </a:lnTo>
                <a:lnTo>
                  <a:pt x="1016154" y="1016155"/>
                </a:lnTo>
                <a:lnTo>
                  <a:pt x="0" y="10161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01116" y="7454582"/>
            <a:ext cx="1250121" cy="1250121"/>
          </a:xfrm>
          <a:custGeom>
            <a:avLst/>
            <a:gdLst/>
            <a:ahLst/>
            <a:cxnLst/>
            <a:rect r="r" b="b" t="t" l="l"/>
            <a:pathLst>
              <a:path h="1250121" w="1250121">
                <a:moveTo>
                  <a:pt x="0" y="0"/>
                </a:moveTo>
                <a:lnTo>
                  <a:pt x="1250121" y="0"/>
                </a:lnTo>
                <a:lnTo>
                  <a:pt x="1250121" y="1250121"/>
                </a:lnTo>
                <a:lnTo>
                  <a:pt x="0" y="12501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19818" y="5882665"/>
            <a:ext cx="1300354" cy="1300354"/>
          </a:xfrm>
          <a:custGeom>
            <a:avLst/>
            <a:gdLst/>
            <a:ahLst/>
            <a:cxnLst/>
            <a:rect r="r" b="b" t="t" l="l"/>
            <a:pathLst>
              <a:path h="1300354" w="1300354">
                <a:moveTo>
                  <a:pt x="0" y="0"/>
                </a:moveTo>
                <a:lnTo>
                  <a:pt x="1300355" y="0"/>
                </a:lnTo>
                <a:lnTo>
                  <a:pt x="1300355" y="1300354"/>
                </a:lnTo>
                <a:lnTo>
                  <a:pt x="0" y="13003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910406" y="7406957"/>
            <a:ext cx="3107402" cy="880431"/>
          </a:xfrm>
          <a:custGeom>
            <a:avLst/>
            <a:gdLst/>
            <a:ahLst/>
            <a:cxnLst/>
            <a:rect r="r" b="b" t="t" l="l"/>
            <a:pathLst>
              <a:path h="880431" w="3107402">
                <a:moveTo>
                  <a:pt x="0" y="0"/>
                </a:moveTo>
                <a:lnTo>
                  <a:pt x="3107403" y="0"/>
                </a:lnTo>
                <a:lnTo>
                  <a:pt x="3107403" y="880431"/>
                </a:lnTo>
                <a:lnTo>
                  <a:pt x="0" y="88043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831904" y="4331264"/>
            <a:ext cx="1076182" cy="1247138"/>
          </a:xfrm>
          <a:custGeom>
            <a:avLst/>
            <a:gdLst/>
            <a:ahLst/>
            <a:cxnLst/>
            <a:rect r="r" b="b" t="t" l="l"/>
            <a:pathLst>
              <a:path h="1247138" w="1076182">
                <a:moveTo>
                  <a:pt x="0" y="0"/>
                </a:moveTo>
                <a:lnTo>
                  <a:pt x="1076182" y="0"/>
                </a:lnTo>
                <a:lnTo>
                  <a:pt x="1076182" y="1247138"/>
                </a:lnTo>
                <a:lnTo>
                  <a:pt x="0" y="124713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03457" y="4361651"/>
            <a:ext cx="1498750" cy="1498750"/>
          </a:xfrm>
          <a:custGeom>
            <a:avLst/>
            <a:gdLst/>
            <a:ahLst/>
            <a:cxnLst/>
            <a:rect r="r" b="b" t="t" l="l"/>
            <a:pathLst>
              <a:path h="1498750" w="1498750">
                <a:moveTo>
                  <a:pt x="0" y="0"/>
                </a:moveTo>
                <a:lnTo>
                  <a:pt x="1498751" y="0"/>
                </a:lnTo>
                <a:lnTo>
                  <a:pt x="1498751" y="1498750"/>
                </a:lnTo>
                <a:lnTo>
                  <a:pt x="0" y="149875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147761" y="5893426"/>
            <a:ext cx="1143432" cy="1143432"/>
          </a:xfrm>
          <a:custGeom>
            <a:avLst/>
            <a:gdLst/>
            <a:ahLst/>
            <a:cxnLst/>
            <a:rect r="r" b="b" t="t" l="l"/>
            <a:pathLst>
              <a:path h="1143432" w="1143432">
                <a:moveTo>
                  <a:pt x="0" y="0"/>
                </a:moveTo>
                <a:lnTo>
                  <a:pt x="1143432" y="0"/>
                </a:lnTo>
                <a:lnTo>
                  <a:pt x="1143432" y="1143432"/>
                </a:lnTo>
                <a:lnTo>
                  <a:pt x="0" y="114343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77974" y="1324795"/>
            <a:ext cx="1255604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2. TECNOLOGÍAS UTILIZADAS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2041" y="3107940"/>
            <a:ext cx="3260334" cy="65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FFFFFF"/>
                </a:solidFill>
                <a:latin typeface="Abril Fatface"/>
              </a:rPr>
              <a:t>Frameworks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75582" y="3107940"/>
            <a:ext cx="2775854" cy="65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FFFFFF"/>
                </a:solidFill>
                <a:latin typeface="Abril Fatface"/>
              </a:rPr>
              <a:t>Lenguajes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37110" y="3115061"/>
            <a:ext cx="1228254" cy="65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FFFFFF"/>
                </a:solidFill>
                <a:latin typeface="Abril Fatface"/>
              </a:rPr>
              <a:t>IDE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23272" y="2984619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5D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756860" y="4169347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87678" y="5354076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421266" y="6538804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87678" y="7719352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465095" y="4418900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Febrero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431507" y="3234171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Enero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51401" y="3028790"/>
            <a:ext cx="4998190" cy="105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</a:rPr>
              <a:t>Primer contacto y planificación del proyecto, decisiones sobre como afrontar aprendiendo algo nuevo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10656" y="5603628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Marzo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44244" y="6788357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Abril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95913" y="7971183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Mayo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4145896"/>
            <a:ext cx="4490889" cy="107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Planteamiento de las bases de datos  y modelo E/R</a:t>
            </a:r>
          </a:p>
          <a:p>
            <a:pPr algn="r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</a:rPr>
              <a:t>Aprendizaje de nuevos entornos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00509" y="5576162"/>
            <a:ext cx="4998190" cy="70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</a:rPr>
              <a:t>E/R finalizado y comienzo del desarrollo</a:t>
            </a:r>
          </a:p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</a:rPr>
              <a:t>Prueba y error constante aprendiendo...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96001" y="6513450"/>
            <a:ext cx="4372865" cy="107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</a:rPr>
              <a:t>Desarrollo intenso del proyecto y asentando las bases de los nuevos lenguajes y tecnologias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00509" y="7941439"/>
            <a:ext cx="4998190" cy="70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</a:rPr>
              <a:t>Últimos retoques de la app Y elaboración de presentación y memoria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-2519628" y="7712017"/>
            <a:ext cx="6602062" cy="6602062"/>
          </a:xfrm>
          <a:custGeom>
            <a:avLst/>
            <a:gdLst/>
            <a:ahLst/>
            <a:cxnLst/>
            <a:rect r="r" b="b" t="t" l="l"/>
            <a:pathLst>
              <a:path h="6602062" w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224121" y="1066800"/>
            <a:ext cx="1255604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3. LÍNEA TEMPORAL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4121" y="3266402"/>
            <a:ext cx="4378172" cy="1170166"/>
          </a:xfrm>
          <a:custGeom>
            <a:avLst/>
            <a:gdLst/>
            <a:ahLst/>
            <a:cxnLst/>
            <a:rect r="r" b="b" t="t" l="l"/>
            <a:pathLst>
              <a:path h="1170166" w="4378172">
                <a:moveTo>
                  <a:pt x="0" y="0"/>
                </a:moveTo>
                <a:lnTo>
                  <a:pt x="4378172" y="0"/>
                </a:lnTo>
                <a:lnTo>
                  <a:pt x="4378172" y="1170166"/>
                </a:lnTo>
                <a:lnTo>
                  <a:pt x="0" y="1170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4121" y="1321032"/>
            <a:ext cx="12556040" cy="85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4. PROBLEMAS RESUELTOS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22784" y="5159667"/>
            <a:ext cx="2564209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latin typeface="DM Sans"/>
              </a:rPr>
              <a:t>Reservar pista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0554" y="5230490"/>
            <a:ext cx="3366294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latin typeface="DM Sans"/>
              </a:rPr>
              <a:t>Administrar su club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0554" y="6331565"/>
            <a:ext cx="3507160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latin typeface="DM Sans"/>
              </a:rPr>
              <a:t>Sincronizar con servicios externos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22784" y="7858421"/>
            <a:ext cx="3757811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latin typeface="DM Sans"/>
              </a:rPr>
              <a:t>Observar su progreso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0554" y="8082894"/>
            <a:ext cx="3578324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latin typeface="DM Sans"/>
              </a:rPr>
              <a:t>Ver sus estadísticas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22784" y="6246787"/>
            <a:ext cx="3368697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latin typeface="DM Sans"/>
              </a:rPr>
              <a:t>Gestionar sus propias reservas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7410" y="3503505"/>
            <a:ext cx="3175099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9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DM Sans Bold"/>
              </a:rPr>
              <a:t>Nuestro cliente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396980" y="3266402"/>
            <a:ext cx="4378172" cy="1170166"/>
          </a:xfrm>
          <a:custGeom>
            <a:avLst/>
            <a:gdLst/>
            <a:ahLst/>
            <a:cxnLst/>
            <a:rect r="r" b="b" t="t" l="l"/>
            <a:pathLst>
              <a:path h="1170166" w="4378172">
                <a:moveTo>
                  <a:pt x="0" y="0"/>
                </a:moveTo>
                <a:lnTo>
                  <a:pt x="4378172" y="0"/>
                </a:lnTo>
                <a:lnTo>
                  <a:pt x="4378172" y="1170166"/>
                </a:lnTo>
                <a:lnTo>
                  <a:pt x="0" y="1170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68463" y="3503505"/>
            <a:ext cx="2538710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9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DM Sans Bold"/>
              </a:rPr>
              <a:t>Usuario final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479566" y="5382335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9" y="0"/>
                </a:lnTo>
                <a:lnTo>
                  <a:pt x="282789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79566" y="6506741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9" y="0"/>
                </a:lnTo>
                <a:lnTo>
                  <a:pt x="282789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79566" y="8161764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9" y="0"/>
                </a:lnTo>
                <a:lnTo>
                  <a:pt x="282789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263630" y="5320182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8" y="0"/>
                </a:lnTo>
                <a:lnTo>
                  <a:pt x="282788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63630" y="6488795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8" y="0"/>
                </a:lnTo>
                <a:lnTo>
                  <a:pt x="282788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263630" y="8020370"/>
            <a:ext cx="282788" cy="282788"/>
          </a:xfrm>
          <a:custGeom>
            <a:avLst/>
            <a:gdLst/>
            <a:ahLst/>
            <a:cxnLst/>
            <a:rect r="r" b="b" t="t" l="l"/>
            <a:pathLst>
              <a:path h="282788" w="282788">
                <a:moveTo>
                  <a:pt x="0" y="0"/>
                </a:moveTo>
                <a:lnTo>
                  <a:pt x="282788" y="0"/>
                </a:lnTo>
                <a:lnTo>
                  <a:pt x="282788" y="282788"/>
                </a:lnTo>
                <a:lnTo>
                  <a:pt x="0" y="282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29965" y="2836843"/>
            <a:ext cx="9628071" cy="6741290"/>
          </a:xfrm>
          <a:custGeom>
            <a:avLst/>
            <a:gdLst/>
            <a:ahLst/>
            <a:cxnLst/>
            <a:rect r="r" b="b" t="t" l="l"/>
            <a:pathLst>
              <a:path h="6741290" w="9628071">
                <a:moveTo>
                  <a:pt x="0" y="0"/>
                </a:moveTo>
                <a:lnTo>
                  <a:pt x="9628070" y="0"/>
                </a:lnTo>
                <a:lnTo>
                  <a:pt x="9628070" y="6741290"/>
                </a:lnTo>
                <a:lnTo>
                  <a:pt x="0" y="6741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86611" y="689056"/>
            <a:ext cx="12556040" cy="169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FFFFF"/>
                </a:solidFill>
                <a:latin typeface="Now Bold"/>
              </a:rPr>
              <a:t>5. APLICACIÓN MÓVIL</a:t>
            </a:r>
          </a:p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29426" y="1879299"/>
            <a:ext cx="2324398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9"/>
              </a:lnSpc>
              <a:spcBef>
                <a:spcPct val="0"/>
              </a:spcBef>
            </a:pPr>
            <a:r>
              <a:rPr lang="en-US" sz="3349" u="sng">
                <a:solidFill>
                  <a:srgbClr val="FFFFFF"/>
                </a:solidFill>
                <a:latin typeface="DM Sans Bold"/>
              </a:rPr>
              <a:t>Modelo E/R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827531" y="1831674"/>
            <a:ext cx="3965303" cy="7846034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586" t="0" r="-358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540500" y="1831674"/>
            <a:ext cx="3965303" cy="7846034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879" t="0" r="-387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251222" y="1831674"/>
            <a:ext cx="3965303" cy="7846034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58351" t="0" r="-58351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389496" y="889123"/>
            <a:ext cx="3688755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ANIMACIÓN INICIAL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05142" y="889123"/>
            <a:ext cx="3236020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INICIO DE SESIÓN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872764" y="889123"/>
            <a:ext cx="1874838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REGISTRO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726" y="-2116798"/>
            <a:ext cx="3948472" cy="3948472"/>
          </a:xfrm>
          <a:custGeom>
            <a:avLst/>
            <a:gdLst/>
            <a:ahLst/>
            <a:cxnLst/>
            <a:rect r="r" b="b" t="t" l="l"/>
            <a:pathLst>
              <a:path h="3948472" w="3948472">
                <a:moveTo>
                  <a:pt x="0" y="0"/>
                </a:moveTo>
                <a:lnTo>
                  <a:pt x="3948472" y="0"/>
                </a:lnTo>
                <a:lnTo>
                  <a:pt x="3948472" y="3948472"/>
                </a:lnTo>
                <a:lnTo>
                  <a:pt x="0" y="39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85123" y="1806059"/>
            <a:ext cx="3965303" cy="7846034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642" t="0" r="-164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290947" y="2131554"/>
            <a:ext cx="3782322" cy="2584195"/>
          </a:xfrm>
          <a:custGeom>
            <a:avLst/>
            <a:gdLst/>
            <a:ahLst/>
            <a:cxnLst/>
            <a:rect r="r" b="b" t="t" l="l"/>
            <a:pathLst>
              <a:path h="2584195" w="3782322">
                <a:moveTo>
                  <a:pt x="0" y="0"/>
                </a:moveTo>
                <a:lnTo>
                  <a:pt x="3782322" y="0"/>
                </a:lnTo>
                <a:lnTo>
                  <a:pt x="3782322" y="2584195"/>
                </a:lnTo>
                <a:lnTo>
                  <a:pt x="0" y="2584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20782" y="3909426"/>
            <a:ext cx="2764942" cy="4665839"/>
          </a:xfrm>
          <a:custGeom>
            <a:avLst/>
            <a:gdLst/>
            <a:ahLst/>
            <a:cxnLst/>
            <a:rect r="r" b="b" t="t" l="l"/>
            <a:pathLst>
              <a:path h="4665839" w="2764942">
                <a:moveTo>
                  <a:pt x="0" y="0"/>
                </a:moveTo>
                <a:lnTo>
                  <a:pt x="2764942" y="0"/>
                </a:lnTo>
                <a:lnTo>
                  <a:pt x="2764942" y="4665839"/>
                </a:lnTo>
                <a:lnTo>
                  <a:pt x="0" y="4665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82270" y="5539730"/>
            <a:ext cx="2889250" cy="3981249"/>
          </a:xfrm>
          <a:custGeom>
            <a:avLst/>
            <a:gdLst/>
            <a:ahLst/>
            <a:cxnLst/>
            <a:rect r="r" b="b" t="t" l="l"/>
            <a:pathLst>
              <a:path h="3981249" w="2889250">
                <a:moveTo>
                  <a:pt x="0" y="0"/>
                </a:moveTo>
                <a:lnTo>
                  <a:pt x="2889250" y="0"/>
                </a:lnTo>
                <a:lnTo>
                  <a:pt x="2889250" y="3981250"/>
                </a:lnTo>
                <a:lnTo>
                  <a:pt x="0" y="3981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999274">
            <a:off x="9561654" y="4369600"/>
            <a:ext cx="973912" cy="2627807"/>
          </a:xfrm>
          <a:custGeom>
            <a:avLst/>
            <a:gdLst/>
            <a:ahLst/>
            <a:cxnLst/>
            <a:rect r="r" b="b" t="t" l="l"/>
            <a:pathLst>
              <a:path h="2627807" w="973912">
                <a:moveTo>
                  <a:pt x="0" y="0"/>
                </a:moveTo>
                <a:lnTo>
                  <a:pt x="973912" y="0"/>
                </a:lnTo>
                <a:lnTo>
                  <a:pt x="973912" y="2627807"/>
                </a:lnTo>
                <a:lnTo>
                  <a:pt x="0" y="2627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468666" y="810279"/>
            <a:ext cx="4798219" cy="5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DM Sans Bold"/>
              </a:rPr>
              <a:t>PANTALLA DE BÚSQUEDA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-6808882">
            <a:off x="10420379" y="2293714"/>
            <a:ext cx="830489" cy="2240824"/>
          </a:xfrm>
          <a:custGeom>
            <a:avLst/>
            <a:gdLst/>
            <a:ahLst/>
            <a:cxnLst/>
            <a:rect r="r" b="b" t="t" l="l"/>
            <a:pathLst>
              <a:path h="2240824" w="830489">
                <a:moveTo>
                  <a:pt x="830489" y="0"/>
                </a:moveTo>
                <a:lnTo>
                  <a:pt x="0" y="0"/>
                </a:lnTo>
                <a:lnTo>
                  <a:pt x="0" y="2240824"/>
                </a:lnTo>
                <a:lnTo>
                  <a:pt x="830489" y="2240824"/>
                </a:lnTo>
                <a:lnTo>
                  <a:pt x="83048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4399752">
            <a:off x="5958171" y="3595337"/>
            <a:ext cx="830489" cy="2240824"/>
          </a:xfrm>
          <a:custGeom>
            <a:avLst/>
            <a:gdLst/>
            <a:ahLst/>
            <a:cxnLst/>
            <a:rect r="r" b="b" t="t" l="l"/>
            <a:pathLst>
              <a:path h="2240824" w="830489">
                <a:moveTo>
                  <a:pt x="0" y="0"/>
                </a:moveTo>
                <a:lnTo>
                  <a:pt x="830489" y="0"/>
                </a:lnTo>
                <a:lnTo>
                  <a:pt x="830489" y="2240824"/>
                </a:lnTo>
                <a:lnTo>
                  <a:pt x="0" y="2240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DAGFAY-pyTk</dc:identifier>
  <dcterms:modified xsi:type="dcterms:W3CDTF">2011-08-01T06:04:30Z</dcterms:modified>
  <cp:revision>1</cp:revision>
  <dc:title>Presentacion propuesta de proyecto corporativo moderno azul</dc:title>
</cp:coreProperties>
</file>